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4" r:id="rId2"/>
    <p:sldId id="8846" r:id="rId3"/>
    <p:sldId id="259" r:id="rId4"/>
    <p:sldId id="8845" r:id="rId5"/>
    <p:sldId id="8839" r:id="rId6"/>
    <p:sldId id="8840" r:id="rId7"/>
    <p:sldId id="8847" r:id="rId8"/>
    <p:sldId id="8842" r:id="rId9"/>
    <p:sldId id="260" r:id="rId10"/>
    <p:sldId id="266" r:id="rId11"/>
    <p:sldId id="267" r:id="rId12"/>
    <p:sldId id="8848" r:id="rId13"/>
    <p:sldId id="271" r:id="rId14"/>
    <p:sldId id="8843" r:id="rId15"/>
    <p:sldId id="8844" r:id="rId16"/>
    <p:sldId id="257" r:id="rId17"/>
    <p:sldId id="8849" r:id="rId18"/>
    <p:sldId id="8850" r:id="rId19"/>
    <p:sldId id="8851" r:id="rId20"/>
    <p:sldId id="8852" r:id="rId21"/>
    <p:sldId id="5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0606"/>
    <a:srgbClr val="F07070"/>
    <a:srgbClr val="690B0B"/>
    <a:srgbClr val="4F0808"/>
    <a:srgbClr val="E8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30" d="100"/>
          <a:sy n="130" d="100"/>
        </p:scale>
        <p:origin x="1480" y="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6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8C43B-2E0A-42DC-8792-E661E5F44D6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0B8E1D-3FB5-4D6C-B867-1238E78011DC}">
      <dgm:prSet phldrT="[Text]" custT="1"/>
      <dgm:spPr/>
      <dgm:t>
        <a:bodyPr/>
        <a:lstStyle/>
        <a:p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Flight delay project description goes here.  There are a lot of things to say about it, and a paragraph or two will go here.  </a:t>
          </a:r>
        </a:p>
        <a:p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Lorem ipsum dolor sit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amet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consectetur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adipiscing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elit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sed do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eiusmod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tempor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incididunt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et dolore magna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Ut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enim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ad minim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veniam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quis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nostrud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exercitation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ullamco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laboris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nisi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aliquip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commodo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consequat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Duis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irure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 in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reprehenderit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voluptate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velit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esse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cillum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dolore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eu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fugiat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nulla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pariatur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</a:t>
          </a:r>
        </a:p>
      </dgm:t>
    </dgm:pt>
    <dgm:pt modelId="{6BA49061-0473-4779-BCB7-8B51D723B1F7}" type="parTrans" cxnId="{4BB8B43C-4702-42D3-825A-4F84578356CE}">
      <dgm:prSet/>
      <dgm:spPr/>
      <dgm:t>
        <a:bodyPr/>
        <a:lstStyle/>
        <a:p>
          <a:endParaRPr lang="en-US"/>
        </a:p>
      </dgm:t>
    </dgm:pt>
    <dgm:pt modelId="{92B3EC27-23DA-4F9F-99C1-4FD310D55B53}" type="sibTrans" cxnId="{4BB8B43C-4702-42D3-825A-4F84578356CE}">
      <dgm:prSet/>
      <dgm:spPr/>
      <dgm:t>
        <a:bodyPr/>
        <a:lstStyle/>
        <a:p>
          <a:endParaRPr lang="en-US"/>
        </a:p>
      </dgm:t>
    </dgm:pt>
    <dgm:pt modelId="{F93BD1CB-33E8-48E2-AC0A-37493A79416E}" type="pres">
      <dgm:prSet presAssocID="{4758C43B-2E0A-42DC-8792-E661E5F44D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3AD078-DFAA-4D71-8A44-A4878339CF2D}" type="pres">
      <dgm:prSet presAssocID="{560B8E1D-3FB5-4D6C-B867-1238E78011DC}" presName="hierRoot1" presStyleCnt="0"/>
      <dgm:spPr/>
    </dgm:pt>
    <dgm:pt modelId="{6F5A8AFB-F954-4B56-BB76-43FAF1EA34C3}" type="pres">
      <dgm:prSet presAssocID="{560B8E1D-3FB5-4D6C-B867-1238E78011DC}" presName="composite" presStyleCnt="0"/>
      <dgm:spPr/>
    </dgm:pt>
    <dgm:pt modelId="{7F46A07D-0FEC-472F-9DA3-2FA15BE522A5}" type="pres">
      <dgm:prSet presAssocID="{560B8E1D-3FB5-4D6C-B867-1238E78011DC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81071170-B8C6-43E6-A73E-A667D266F65D}" type="pres">
      <dgm:prSet presAssocID="{560B8E1D-3FB5-4D6C-B867-1238E78011DC}" presName="text" presStyleLbl="revTx" presStyleIdx="0" presStyleCnt="1" custLinFactNeighborX="3558" custLinFactNeighborY="-1099">
        <dgm:presLayoutVars>
          <dgm:chPref val="3"/>
        </dgm:presLayoutVars>
      </dgm:prSet>
      <dgm:spPr/>
    </dgm:pt>
    <dgm:pt modelId="{C4AD2463-7B00-4338-B9F6-9FA1FB2127E8}" type="pres">
      <dgm:prSet presAssocID="{560B8E1D-3FB5-4D6C-B867-1238E78011DC}" presName="hierChild2" presStyleCnt="0"/>
      <dgm:spPr/>
    </dgm:pt>
  </dgm:ptLst>
  <dgm:cxnLst>
    <dgm:cxn modelId="{4BB8B43C-4702-42D3-825A-4F84578356CE}" srcId="{4758C43B-2E0A-42DC-8792-E661E5F44D61}" destId="{560B8E1D-3FB5-4D6C-B867-1238E78011DC}" srcOrd="0" destOrd="0" parTransId="{6BA49061-0473-4779-BCB7-8B51D723B1F7}" sibTransId="{92B3EC27-23DA-4F9F-99C1-4FD310D55B53}"/>
    <dgm:cxn modelId="{1175F143-0D05-4CDF-A216-DCDB4CBB7575}" type="presOf" srcId="{560B8E1D-3FB5-4D6C-B867-1238E78011DC}" destId="{81071170-B8C6-43E6-A73E-A667D266F65D}" srcOrd="0" destOrd="0" presId="urn:microsoft.com/office/officeart/2009/layout/CirclePictureHierarchy"/>
    <dgm:cxn modelId="{41448397-E987-45DC-BEA8-7197CDAEC404}" type="presOf" srcId="{4758C43B-2E0A-42DC-8792-E661E5F44D61}" destId="{F93BD1CB-33E8-48E2-AC0A-37493A79416E}" srcOrd="0" destOrd="0" presId="urn:microsoft.com/office/officeart/2009/layout/CirclePictureHierarchy"/>
    <dgm:cxn modelId="{436065D1-F7AB-423C-8D36-D07637B98387}" type="presParOf" srcId="{F93BD1CB-33E8-48E2-AC0A-37493A79416E}" destId="{653AD078-DFAA-4D71-8A44-A4878339CF2D}" srcOrd="0" destOrd="0" presId="urn:microsoft.com/office/officeart/2009/layout/CirclePictureHierarchy"/>
    <dgm:cxn modelId="{844EC101-302E-4B50-AECD-2152F8361F6E}" type="presParOf" srcId="{653AD078-DFAA-4D71-8A44-A4878339CF2D}" destId="{6F5A8AFB-F954-4B56-BB76-43FAF1EA34C3}" srcOrd="0" destOrd="0" presId="urn:microsoft.com/office/officeart/2009/layout/CirclePictureHierarchy"/>
    <dgm:cxn modelId="{2A9C1D26-5653-4475-8246-7B66D8A882A9}" type="presParOf" srcId="{6F5A8AFB-F954-4B56-BB76-43FAF1EA34C3}" destId="{7F46A07D-0FEC-472F-9DA3-2FA15BE522A5}" srcOrd="0" destOrd="0" presId="urn:microsoft.com/office/officeart/2009/layout/CirclePictureHierarchy"/>
    <dgm:cxn modelId="{0EC90CED-2E8E-4967-97AA-81BB46689523}" type="presParOf" srcId="{6F5A8AFB-F954-4B56-BB76-43FAF1EA34C3}" destId="{81071170-B8C6-43E6-A73E-A667D266F65D}" srcOrd="1" destOrd="0" presId="urn:microsoft.com/office/officeart/2009/layout/CirclePictureHierarchy"/>
    <dgm:cxn modelId="{04C4C5D5-8034-4AA2-A126-21A9F163C051}" type="presParOf" srcId="{653AD078-DFAA-4D71-8A44-A4878339CF2D}" destId="{C4AD2463-7B00-4338-B9F6-9FA1FB2127E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6A07D-0FEC-472F-9DA3-2FA15BE522A5}">
      <dsp:nvSpPr>
        <dsp:cNvPr id="0" name=""/>
        <dsp:cNvSpPr/>
      </dsp:nvSpPr>
      <dsp:spPr>
        <a:xfrm>
          <a:off x="257125" y="38084"/>
          <a:ext cx="2761019" cy="27610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71170-B8C6-43E6-A73E-A667D266F65D}">
      <dsp:nvSpPr>
        <dsp:cNvPr id="0" name=""/>
        <dsp:cNvSpPr/>
      </dsp:nvSpPr>
      <dsp:spPr>
        <a:xfrm>
          <a:off x="3165500" y="838"/>
          <a:ext cx="4141529" cy="2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Flight delay project description goes here.  There are a lot of things to say about it, and a paragraph or two will go here. 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Lorem ipsum dolor sit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amet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consectetur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adipiscing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elit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sed do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eiusmod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tempor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incididunt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et dolore magna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Ut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enim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ad minim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veniam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quis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nostrud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exercitation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ullamco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laboris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nisi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aliquip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commodo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consequat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Duis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irure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 in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reprehenderit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voluptate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velit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esse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cillum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dolore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eu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fugiat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nulla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pariatur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</a:t>
          </a:r>
        </a:p>
      </dsp:txBody>
      <dsp:txXfrm>
        <a:off x="3165500" y="838"/>
        <a:ext cx="4141529" cy="276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FC00C3-C3A7-49C9-BE9C-392448B2D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6E70E-57DA-4B8D-A23F-3D108B72F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EE971-E790-41C1-8456-BC2D2E15E55B}" type="datetimeFigureOut">
              <a:rPr lang="id-ID" smtClean="0"/>
              <a:t>27/11/2020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1FDA8-D693-4ACB-A8B5-2A81C1FF5B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FCC8A-9F9B-436E-BA04-251E8AF5D1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C62B7-EDF2-4F67-9B39-49BE7BC3F7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143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AD2599C4-4229-475F-9C34-8285E730588A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B7288E54-127E-4B6F-AC58-4EC260C3E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B809-19DD-40AB-AA5F-4F3D7BB9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B5227-8A22-4975-90DB-761ADFEB6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5F7E6-1DCC-4B71-9016-195A2405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A22F-9F4B-430F-AF84-7293FB70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86832-301A-4DCB-B0B0-F97F59FF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5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2C5AE-684A-471F-B54B-7539613402AE}"/>
              </a:ext>
            </a:extLst>
          </p:cNvPr>
          <p:cNvSpPr/>
          <p:nvPr userDrawn="1"/>
        </p:nvSpPr>
        <p:spPr>
          <a:xfrm>
            <a:off x="7387771" y="0"/>
            <a:ext cx="4804229" cy="40930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56D0CC-A7FA-4F36-A81B-5DBFD036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50971" y="943429"/>
            <a:ext cx="4223658" cy="5914571"/>
          </a:xfrm>
          <a:custGeom>
            <a:avLst/>
            <a:gdLst>
              <a:gd name="connsiteX0" fmla="*/ 0 w 4223658"/>
              <a:gd name="connsiteY0" fmla="*/ 0 h 5914571"/>
              <a:gd name="connsiteX1" fmla="*/ 4223658 w 4223658"/>
              <a:gd name="connsiteY1" fmla="*/ 0 h 5914571"/>
              <a:gd name="connsiteX2" fmla="*/ 4223658 w 4223658"/>
              <a:gd name="connsiteY2" fmla="*/ 5914571 h 5914571"/>
              <a:gd name="connsiteX3" fmla="*/ 0 w 4223658"/>
              <a:gd name="connsiteY3" fmla="*/ 5914571 h 591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3658" h="5914571">
                <a:moveTo>
                  <a:pt x="0" y="0"/>
                </a:moveTo>
                <a:lnTo>
                  <a:pt x="4223658" y="0"/>
                </a:lnTo>
                <a:lnTo>
                  <a:pt x="4223658" y="5914571"/>
                </a:lnTo>
                <a:lnTo>
                  <a:pt x="0" y="5914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0E6C81-E5BE-4DCA-BC13-D565CD833164}"/>
              </a:ext>
            </a:extLst>
          </p:cNvPr>
          <p:cNvSpPr/>
          <p:nvPr userDrawn="1"/>
        </p:nvSpPr>
        <p:spPr>
          <a:xfrm>
            <a:off x="1" y="725714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8CD3A8-386B-4A69-A5A7-D8962BC76F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943" y="1447800"/>
            <a:ext cx="5646057" cy="3962400"/>
          </a:xfrm>
          <a:custGeom>
            <a:avLst/>
            <a:gdLst>
              <a:gd name="connsiteX0" fmla="*/ 0 w 5646057"/>
              <a:gd name="connsiteY0" fmla="*/ 0 h 3962400"/>
              <a:gd name="connsiteX1" fmla="*/ 5646057 w 5646057"/>
              <a:gd name="connsiteY1" fmla="*/ 0 h 3962400"/>
              <a:gd name="connsiteX2" fmla="*/ 5646057 w 5646057"/>
              <a:gd name="connsiteY2" fmla="*/ 3962400 h 3962400"/>
              <a:gd name="connsiteX3" fmla="*/ 0 w 5646057"/>
              <a:gd name="connsiteY3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057" h="3962400">
                <a:moveTo>
                  <a:pt x="0" y="0"/>
                </a:moveTo>
                <a:lnTo>
                  <a:pt x="5646057" y="0"/>
                </a:lnTo>
                <a:lnTo>
                  <a:pt x="5646057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87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01E46-BAD1-4AB6-8B51-8812311D41AB}"/>
              </a:ext>
            </a:extLst>
          </p:cNvPr>
          <p:cNvSpPr/>
          <p:nvPr userDrawn="1"/>
        </p:nvSpPr>
        <p:spPr>
          <a:xfrm>
            <a:off x="6096000" y="1349829"/>
            <a:ext cx="6197601" cy="550817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F10EFC-54F9-41FE-B034-4066872BFC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857" y="0"/>
            <a:ext cx="4717143" cy="4818743"/>
          </a:xfrm>
          <a:custGeom>
            <a:avLst/>
            <a:gdLst>
              <a:gd name="connsiteX0" fmla="*/ 0 w 4717143"/>
              <a:gd name="connsiteY0" fmla="*/ 0 h 4818743"/>
              <a:gd name="connsiteX1" fmla="*/ 4717143 w 4717143"/>
              <a:gd name="connsiteY1" fmla="*/ 0 h 4818743"/>
              <a:gd name="connsiteX2" fmla="*/ 4717143 w 4717143"/>
              <a:gd name="connsiteY2" fmla="*/ 4818743 h 4818743"/>
              <a:gd name="connsiteX3" fmla="*/ 0 w 4717143"/>
              <a:gd name="connsiteY3" fmla="*/ 4818743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143" h="4818743">
                <a:moveTo>
                  <a:pt x="0" y="0"/>
                </a:moveTo>
                <a:lnTo>
                  <a:pt x="4717143" y="0"/>
                </a:lnTo>
                <a:lnTo>
                  <a:pt x="4717143" y="4818743"/>
                </a:lnTo>
                <a:lnTo>
                  <a:pt x="0" y="4818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3A8F1-7C83-49B6-98C4-1379A5830C4E}"/>
              </a:ext>
            </a:extLst>
          </p:cNvPr>
          <p:cNvSpPr/>
          <p:nvPr userDrawn="1"/>
        </p:nvSpPr>
        <p:spPr>
          <a:xfrm>
            <a:off x="711201" y="0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C2C4B6-6E92-42D6-BF30-62B1228DA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4000"/>
            <a:ext cx="3380872" cy="2772229"/>
          </a:xfrm>
          <a:custGeom>
            <a:avLst/>
            <a:gdLst>
              <a:gd name="connsiteX0" fmla="*/ 0 w 3380872"/>
              <a:gd name="connsiteY0" fmla="*/ 0 h 2772229"/>
              <a:gd name="connsiteX1" fmla="*/ 3380872 w 3380872"/>
              <a:gd name="connsiteY1" fmla="*/ 0 h 2772229"/>
              <a:gd name="connsiteX2" fmla="*/ 3380872 w 3380872"/>
              <a:gd name="connsiteY2" fmla="*/ 2772229 h 2772229"/>
              <a:gd name="connsiteX3" fmla="*/ 0 w 3380872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872" h="2772229">
                <a:moveTo>
                  <a:pt x="0" y="0"/>
                </a:moveTo>
                <a:lnTo>
                  <a:pt x="3380872" y="0"/>
                </a:lnTo>
                <a:lnTo>
                  <a:pt x="3380872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9B698-D31B-4F8A-B721-2A8ABB02EB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9579" y="1523999"/>
            <a:ext cx="3560478" cy="2772229"/>
          </a:xfrm>
          <a:custGeom>
            <a:avLst/>
            <a:gdLst>
              <a:gd name="connsiteX0" fmla="*/ 0 w 3560478"/>
              <a:gd name="connsiteY0" fmla="*/ 0 h 2772229"/>
              <a:gd name="connsiteX1" fmla="*/ 3560478 w 3560478"/>
              <a:gd name="connsiteY1" fmla="*/ 0 h 2772229"/>
              <a:gd name="connsiteX2" fmla="*/ 3560478 w 3560478"/>
              <a:gd name="connsiteY2" fmla="*/ 2772229 h 2772229"/>
              <a:gd name="connsiteX3" fmla="*/ 0 w 3560478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0478" h="2772229">
                <a:moveTo>
                  <a:pt x="0" y="0"/>
                </a:moveTo>
                <a:lnTo>
                  <a:pt x="3560478" y="0"/>
                </a:lnTo>
                <a:lnTo>
                  <a:pt x="3560478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D36EB7-0EF1-49B8-94B2-B7DBB7D5452A}"/>
              </a:ext>
            </a:extLst>
          </p:cNvPr>
          <p:cNvSpPr/>
          <p:nvPr userDrawn="1"/>
        </p:nvSpPr>
        <p:spPr>
          <a:xfrm>
            <a:off x="7130867" y="1211943"/>
            <a:ext cx="5061133" cy="564605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5D99B7-6C50-412F-BE65-BACB421F76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2114" y="0"/>
            <a:ext cx="4513943" cy="5646057"/>
          </a:xfrm>
          <a:custGeom>
            <a:avLst/>
            <a:gdLst>
              <a:gd name="connsiteX0" fmla="*/ 0 w 4513943"/>
              <a:gd name="connsiteY0" fmla="*/ 0 h 5646057"/>
              <a:gd name="connsiteX1" fmla="*/ 4513943 w 4513943"/>
              <a:gd name="connsiteY1" fmla="*/ 0 h 5646057"/>
              <a:gd name="connsiteX2" fmla="*/ 4513943 w 4513943"/>
              <a:gd name="connsiteY2" fmla="*/ 5646057 h 5646057"/>
              <a:gd name="connsiteX3" fmla="*/ 0 w 4513943"/>
              <a:gd name="connsiteY3" fmla="*/ 5646057 h 564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3943" h="5646057">
                <a:moveTo>
                  <a:pt x="0" y="0"/>
                </a:moveTo>
                <a:lnTo>
                  <a:pt x="4513943" y="0"/>
                </a:lnTo>
                <a:lnTo>
                  <a:pt x="4513943" y="5646057"/>
                </a:lnTo>
                <a:lnTo>
                  <a:pt x="0" y="5646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57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577AD-5038-4E0C-8470-3219194CE0F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5C0F22-E39F-4251-97D2-89DBDD1BA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376" y="645989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3A86F8-1E5D-4436-8880-2DA8B22106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3028" y="1578428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0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227FC-016B-42A4-9AE9-879CF3CAF848}"/>
              </a:ext>
            </a:extLst>
          </p:cNvPr>
          <p:cNvSpPr/>
          <p:nvPr userDrawn="1"/>
        </p:nvSpPr>
        <p:spPr>
          <a:xfrm>
            <a:off x="6357257" y="-1"/>
            <a:ext cx="5834743" cy="522514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5C36ED-9F69-4FDA-BF07-AAEF26845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9371" y="711198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D790FF-3A3E-4895-BE5F-5C3546441D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0685" y="3628576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45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457C52-6DB6-442C-80F0-CB131EC38D50}"/>
              </a:ext>
            </a:extLst>
          </p:cNvPr>
          <p:cNvSpPr/>
          <p:nvPr userDrawn="1"/>
        </p:nvSpPr>
        <p:spPr>
          <a:xfrm>
            <a:off x="0" y="1132114"/>
            <a:ext cx="6400800" cy="57258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321C05-C5C2-4E80-9021-F8F96A310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0" y="0"/>
            <a:ext cx="4107543" cy="5965371"/>
          </a:xfrm>
          <a:custGeom>
            <a:avLst/>
            <a:gdLst>
              <a:gd name="connsiteX0" fmla="*/ 0 w 4107543"/>
              <a:gd name="connsiteY0" fmla="*/ 0 h 5965371"/>
              <a:gd name="connsiteX1" fmla="*/ 4107543 w 4107543"/>
              <a:gd name="connsiteY1" fmla="*/ 0 h 5965371"/>
              <a:gd name="connsiteX2" fmla="*/ 4107543 w 4107543"/>
              <a:gd name="connsiteY2" fmla="*/ 5965371 h 5965371"/>
              <a:gd name="connsiteX3" fmla="*/ 0 w 4107543"/>
              <a:gd name="connsiteY3" fmla="*/ 5965371 h 596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7543" h="5965371">
                <a:moveTo>
                  <a:pt x="0" y="0"/>
                </a:moveTo>
                <a:lnTo>
                  <a:pt x="4107543" y="0"/>
                </a:lnTo>
                <a:lnTo>
                  <a:pt x="4107543" y="5965371"/>
                </a:lnTo>
                <a:lnTo>
                  <a:pt x="0" y="5965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13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61BE25-647E-4FDC-87ED-014CAAC25EEB}"/>
              </a:ext>
            </a:extLst>
          </p:cNvPr>
          <p:cNvSpPr/>
          <p:nvPr userDrawn="1"/>
        </p:nvSpPr>
        <p:spPr>
          <a:xfrm>
            <a:off x="5677387" y="725714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1049231-AC79-4915-B3F7-00FB200628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55543" y="1716314"/>
            <a:ext cx="5036456" cy="4151086"/>
          </a:xfrm>
          <a:custGeom>
            <a:avLst/>
            <a:gdLst>
              <a:gd name="connsiteX0" fmla="*/ 0 w 5036456"/>
              <a:gd name="connsiteY0" fmla="*/ 0 h 4151086"/>
              <a:gd name="connsiteX1" fmla="*/ 5036456 w 5036456"/>
              <a:gd name="connsiteY1" fmla="*/ 0 h 4151086"/>
              <a:gd name="connsiteX2" fmla="*/ 5036456 w 5036456"/>
              <a:gd name="connsiteY2" fmla="*/ 4151086 h 4151086"/>
              <a:gd name="connsiteX3" fmla="*/ 0 w 5036456"/>
              <a:gd name="connsiteY3" fmla="*/ 4151086 h 41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456" h="4151086">
                <a:moveTo>
                  <a:pt x="0" y="0"/>
                </a:moveTo>
                <a:lnTo>
                  <a:pt x="5036456" y="0"/>
                </a:lnTo>
                <a:lnTo>
                  <a:pt x="5036456" y="4151086"/>
                </a:lnTo>
                <a:lnTo>
                  <a:pt x="0" y="4151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2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668170-BDF6-4B3F-98E3-CB650CA66500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04502B1-637D-4423-9AE4-2B62C367BA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6330" y="3179927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B17CF8-77B4-4BC0-AD16-7F30B2563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1200" y="3179927"/>
            <a:ext cx="6400800" cy="2506043"/>
          </a:xfrm>
          <a:custGeom>
            <a:avLst/>
            <a:gdLst>
              <a:gd name="connsiteX0" fmla="*/ 0 w 6400800"/>
              <a:gd name="connsiteY0" fmla="*/ 0 h 2506043"/>
              <a:gd name="connsiteX1" fmla="*/ 6400800 w 6400800"/>
              <a:gd name="connsiteY1" fmla="*/ 0 h 2506043"/>
              <a:gd name="connsiteX2" fmla="*/ 6400800 w 6400800"/>
              <a:gd name="connsiteY2" fmla="*/ 2506043 h 2506043"/>
              <a:gd name="connsiteX3" fmla="*/ 0 w 6400800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2506043">
                <a:moveTo>
                  <a:pt x="0" y="0"/>
                </a:moveTo>
                <a:lnTo>
                  <a:pt x="6400800" y="0"/>
                </a:lnTo>
                <a:lnTo>
                  <a:pt x="6400800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03B6-2993-40CC-8DBB-E96767EB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2087-9B6F-421D-8C07-83C08B0F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9BC9D-7570-471D-9D02-BC0374FF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F39C3-DB8C-43A0-A1E5-41E2DA98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EA03-CF88-4DC4-B53F-328F877F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9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FEA82-38BF-4D4C-8C0B-F7770657B57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1EF525-4B8B-430F-B712-1F8B6FEE05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800" y="725714"/>
            <a:ext cx="3323771" cy="6132286"/>
          </a:xfrm>
          <a:custGeom>
            <a:avLst/>
            <a:gdLst>
              <a:gd name="connsiteX0" fmla="*/ 0 w 3323771"/>
              <a:gd name="connsiteY0" fmla="*/ 0 h 6132286"/>
              <a:gd name="connsiteX1" fmla="*/ 3323771 w 3323771"/>
              <a:gd name="connsiteY1" fmla="*/ 0 h 6132286"/>
              <a:gd name="connsiteX2" fmla="*/ 3323771 w 3323771"/>
              <a:gd name="connsiteY2" fmla="*/ 6132286 h 6132286"/>
              <a:gd name="connsiteX3" fmla="*/ 0 w 3323771"/>
              <a:gd name="connsiteY3" fmla="*/ 6132286 h 613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771" h="6132286">
                <a:moveTo>
                  <a:pt x="0" y="0"/>
                </a:moveTo>
                <a:lnTo>
                  <a:pt x="3323771" y="0"/>
                </a:lnTo>
                <a:lnTo>
                  <a:pt x="3323771" y="6132286"/>
                </a:lnTo>
                <a:lnTo>
                  <a:pt x="0" y="6132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A40E80-BA94-4E8E-94F0-5707D72F4C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5600" y="2148114"/>
            <a:ext cx="2917371" cy="4201886"/>
          </a:xfrm>
          <a:custGeom>
            <a:avLst/>
            <a:gdLst>
              <a:gd name="connsiteX0" fmla="*/ 0 w 2917371"/>
              <a:gd name="connsiteY0" fmla="*/ 0 h 4201886"/>
              <a:gd name="connsiteX1" fmla="*/ 2917371 w 2917371"/>
              <a:gd name="connsiteY1" fmla="*/ 0 h 4201886"/>
              <a:gd name="connsiteX2" fmla="*/ 2917371 w 2917371"/>
              <a:gd name="connsiteY2" fmla="*/ 4201886 h 4201886"/>
              <a:gd name="connsiteX3" fmla="*/ 0 w 2917371"/>
              <a:gd name="connsiteY3" fmla="*/ 4201886 h 420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4201886">
                <a:moveTo>
                  <a:pt x="0" y="0"/>
                </a:moveTo>
                <a:lnTo>
                  <a:pt x="2917371" y="0"/>
                </a:lnTo>
                <a:lnTo>
                  <a:pt x="2917371" y="4201886"/>
                </a:lnTo>
                <a:lnTo>
                  <a:pt x="0" y="4201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0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302DC3-0B8E-4C20-87C5-0CD3CCBDD678}"/>
              </a:ext>
            </a:extLst>
          </p:cNvPr>
          <p:cNvSpPr/>
          <p:nvPr userDrawn="1"/>
        </p:nvSpPr>
        <p:spPr>
          <a:xfrm>
            <a:off x="5561273" y="362857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D2C484-44D2-4865-AC55-9071AC66C8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2570" y="0"/>
            <a:ext cx="3497943" cy="4949371"/>
          </a:xfrm>
          <a:custGeom>
            <a:avLst/>
            <a:gdLst>
              <a:gd name="connsiteX0" fmla="*/ 0 w 3497943"/>
              <a:gd name="connsiteY0" fmla="*/ 0 h 4949371"/>
              <a:gd name="connsiteX1" fmla="*/ 3497943 w 3497943"/>
              <a:gd name="connsiteY1" fmla="*/ 0 h 4949371"/>
              <a:gd name="connsiteX2" fmla="*/ 3497943 w 3497943"/>
              <a:gd name="connsiteY2" fmla="*/ 4949371 h 4949371"/>
              <a:gd name="connsiteX3" fmla="*/ 0 w 3497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943" h="4949371">
                <a:moveTo>
                  <a:pt x="0" y="0"/>
                </a:moveTo>
                <a:lnTo>
                  <a:pt x="3497943" y="0"/>
                </a:lnTo>
                <a:lnTo>
                  <a:pt x="3497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EA0272-E941-484A-90D6-4803E42177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2057" y="1034142"/>
            <a:ext cx="2989943" cy="4949371"/>
          </a:xfrm>
          <a:custGeom>
            <a:avLst/>
            <a:gdLst>
              <a:gd name="connsiteX0" fmla="*/ 0 w 2989943"/>
              <a:gd name="connsiteY0" fmla="*/ 0 h 4949371"/>
              <a:gd name="connsiteX1" fmla="*/ 2989943 w 2989943"/>
              <a:gd name="connsiteY1" fmla="*/ 0 h 4949371"/>
              <a:gd name="connsiteX2" fmla="*/ 2989943 w 2989943"/>
              <a:gd name="connsiteY2" fmla="*/ 4949371 h 4949371"/>
              <a:gd name="connsiteX3" fmla="*/ 0 w 2989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3" h="4949371">
                <a:moveTo>
                  <a:pt x="0" y="0"/>
                </a:moveTo>
                <a:lnTo>
                  <a:pt x="2989943" y="0"/>
                </a:lnTo>
                <a:lnTo>
                  <a:pt x="2989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09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352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78DFE-B638-4528-9042-46CB2ECF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32075-2DDD-4A25-B9B7-0172D8C448D4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0F5FC-3376-4056-8C1F-C2FDD63C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DF41F-4E71-4E7E-924A-4B3D39CD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F011-60FF-40CC-BAD1-406E8257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D95AAF-226F-49FF-9222-FB435DBDCE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54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D5E867D-A7F5-4575-91B4-F62EDDF016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5CBF037-85D3-4156-80A1-C18E75F186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401" y="584199"/>
            <a:ext cx="3614057" cy="3746500"/>
          </a:xfrm>
          <a:custGeom>
            <a:avLst/>
            <a:gdLst>
              <a:gd name="connsiteX0" fmla="*/ 0 w 3614057"/>
              <a:gd name="connsiteY0" fmla="*/ 0 h 3746500"/>
              <a:gd name="connsiteX1" fmla="*/ 3614057 w 3614057"/>
              <a:gd name="connsiteY1" fmla="*/ 0 h 3746500"/>
              <a:gd name="connsiteX2" fmla="*/ 3614057 w 3614057"/>
              <a:gd name="connsiteY2" fmla="*/ 3746500 h 3746500"/>
              <a:gd name="connsiteX3" fmla="*/ 0 w 3614057"/>
              <a:gd name="connsiteY3" fmla="*/ 3746500 h 374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3746500">
                <a:moveTo>
                  <a:pt x="0" y="0"/>
                </a:moveTo>
                <a:lnTo>
                  <a:pt x="3614057" y="0"/>
                </a:lnTo>
                <a:lnTo>
                  <a:pt x="3614057" y="3746500"/>
                </a:lnTo>
                <a:lnTo>
                  <a:pt x="0" y="374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8225C1A-6D73-4369-852E-9162B381A0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C57F2A3-A442-4D76-BE48-B99A2CB48B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16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FDAAA42-97A7-43AB-ADE6-6071E70E8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144E7BB-CBB6-4FCD-BE13-6CFBFB42AB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8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BDC8E9-0F4B-41BC-95D6-A31181671E96}"/>
              </a:ext>
            </a:extLst>
          </p:cNvPr>
          <p:cNvSpPr/>
          <p:nvPr userDrawn="1"/>
        </p:nvSpPr>
        <p:spPr>
          <a:xfrm>
            <a:off x="-1" y="0"/>
            <a:ext cx="4804229" cy="37804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EEC063-7C74-473D-856B-92A2D7220A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8046" y="808629"/>
            <a:ext cx="4638714" cy="5240741"/>
          </a:xfrm>
          <a:custGeom>
            <a:avLst/>
            <a:gdLst>
              <a:gd name="connsiteX0" fmla="*/ 0 w 4638714"/>
              <a:gd name="connsiteY0" fmla="*/ 0 h 5240741"/>
              <a:gd name="connsiteX1" fmla="*/ 4638714 w 4638714"/>
              <a:gd name="connsiteY1" fmla="*/ 0 h 5240741"/>
              <a:gd name="connsiteX2" fmla="*/ 4638714 w 4638714"/>
              <a:gd name="connsiteY2" fmla="*/ 5240741 h 5240741"/>
              <a:gd name="connsiteX3" fmla="*/ 0 w 4638714"/>
              <a:gd name="connsiteY3" fmla="*/ 5240741 h 52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714" h="5240741">
                <a:moveTo>
                  <a:pt x="0" y="0"/>
                </a:moveTo>
                <a:lnTo>
                  <a:pt x="4638714" y="0"/>
                </a:lnTo>
                <a:lnTo>
                  <a:pt x="4638714" y="5240741"/>
                </a:lnTo>
                <a:lnTo>
                  <a:pt x="0" y="52407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6B686-D417-42C2-9020-72AF495955B4}"/>
              </a:ext>
            </a:extLst>
          </p:cNvPr>
          <p:cNvSpPr/>
          <p:nvPr userDrawn="1"/>
        </p:nvSpPr>
        <p:spPr>
          <a:xfrm>
            <a:off x="7387771" y="2184400"/>
            <a:ext cx="4804229" cy="46736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CC1FE6-CCF2-45D1-B678-D141915364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4970" y="0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F8CFD61-6FC2-4B90-8812-8915687239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08570" y="827314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4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167717-0269-41BA-94D1-645DD246E049}"/>
              </a:ext>
            </a:extLst>
          </p:cNvPr>
          <p:cNvSpPr/>
          <p:nvPr userDrawn="1"/>
        </p:nvSpPr>
        <p:spPr>
          <a:xfrm>
            <a:off x="769257" y="10922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64B666-1ED1-4413-A1D9-598959D53A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3257" y="0"/>
            <a:ext cx="4209143" cy="5660571"/>
          </a:xfrm>
          <a:custGeom>
            <a:avLst/>
            <a:gdLst>
              <a:gd name="connsiteX0" fmla="*/ 0 w 4209143"/>
              <a:gd name="connsiteY0" fmla="*/ 0 h 5660571"/>
              <a:gd name="connsiteX1" fmla="*/ 4209143 w 4209143"/>
              <a:gd name="connsiteY1" fmla="*/ 0 h 5660571"/>
              <a:gd name="connsiteX2" fmla="*/ 4209143 w 4209143"/>
              <a:gd name="connsiteY2" fmla="*/ 5660571 h 5660571"/>
              <a:gd name="connsiteX3" fmla="*/ 0 w 4209143"/>
              <a:gd name="connsiteY3" fmla="*/ 5660571 h 566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3" h="5660571">
                <a:moveTo>
                  <a:pt x="0" y="0"/>
                </a:moveTo>
                <a:lnTo>
                  <a:pt x="4209143" y="0"/>
                </a:lnTo>
                <a:lnTo>
                  <a:pt x="4209143" y="5660571"/>
                </a:lnTo>
                <a:lnTo>
                  <a:pt x="0" y="5660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611CC-A981-4F52-9295-23286D6D642A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286ED9-38E7-42F7-B3AD-22B49AD7C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257" y="3062513"/>
            <a:ext cx="7416800" cy="2830286"/>
          </a:xfrm>
          <a:custGeom>
            <a:avLst/>
            <a:gdLst>
              <a:gd name="connsiteX0" fmla="*/ 0 w 7416800"/>
              <a:gd name="connsiteY0" fmla="*/ 0 h 2830286"/>
              <a:gd name="connsiteX1" fmla="*/ 7416800 w 7416800"/>
              <a:gd name="connsiteY1" fmla="*/ 0 h 2830286"/>
              <a:gd name="connsiteX2" fmla="*/ 7416800 w 7416800"/>
              <a:gd name="connsiteY2" fmla="*/ 2830286 h 2830286"/>
              <a:gd name="connsiteX3" fmla="*/ 0 w 7416800"/>
              <a:gd name="connsiteY3" fmla="*/ 2830286 h 28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6800" h="2830286">
                <a:moveTo>
                  <a:pt x="0" y="0"/>
                </a:moveTo>
                <a:lnTo>
                  <a:pt x="7416800" y="0"/>
                </a:lnTo>
                <a:lnTo>
                  <a:pt x="7416800" y="2830286"/>
                </a:lnTo>
                <a:lnTo>
                  <a:pt x="0" y="2830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8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A62921-BD7F-47D6-A5E4-BC73D4D3598E}"/>
              </a:ext>
            </a:extLst>
          </p:cNvPr>
          <p:cNvSpPr/>
          <p:nvPr userDrawn="1"/>
        </p:nvSpPr>
        <p:spPr>
          <a:xfrm>
            <a:off x="6633029" y="0"/>
            <a:ext cx="5558971" cy="52832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A5E17A-6FB0-4C7A-AA1A-96E0E13398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828" y="11212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928AA3F-C627-4634-AB9F-AB0F73A6A6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7913" y="19086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1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216875-0BD2-4CA2-B690-8285EF404886}"/>
              </a:ext>
            </a:extLst>
          </p:cNvPr>
          <p:cNvSpPr/>
          <p:nvPr userDrawn="1"/>
        </p:nvSpPr>
        <p:spPr>
          <a:xfrm>
            <a:off x="783772" y="5461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6260E6-ABC3-4B7A-B1B1-4B5275A4B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0343" y="0"/>
            <a:ext cx="4484915" cy="4513943"/>
          </a:xfrm>
          <a:custGeom>
            <a:avLst/>
            <a:gdLst>
              <a:gd name="connsiteX0" fmla="*/ 0 w 4484915"/>
              <a:gd name="connsiteY0" fmla="*/ 0 h 4513943"/>
              <a:gd name="connsiteX1" fmla="*/ 4484915 w 4484915"/>
              <a:gd name="connsiteY1" fmla="*/ 0 h 4513943"/>
              <a:gd name="connsiteX2" fmla="*/ 4484915 w 4484915"/>
              <a:gd name="connsiteY2" fmla="*/ 4513943 h 4513943"/>
              <a:gd name="connsiteX3" fmla="*/ 0 w 4484915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4915" h="4513943">
                <a:moveTo>
                  <a:pt x="0" y="0"/>
                </a:moveTo>
                <a:lnTo>
                  <a:pt x="4484915" y="0"/>
                </a:lnTo>
                <a:lnTo>
                  <a:pt x="4484915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2687C-AAEB-4610-A110-EC541BCC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E60E3-D559-4CF6-9494-9D53DE0E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F64FE-4FCD-461F-B905-346750D6C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56104E31-4017-4F75-BD3F-4D8318EC7F27}" type="datetimeFigureOut">
              <a:rPr lang="en-US" smtClean="0"/>
              <a:pPr/>
              <a:t>11/27/2020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F4BEE-BE33-497C-B3A4-5C4276185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7C761-2551-41B9-BB4D-75355CD3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AB768AB-9583-4FA0-B348-5325D2CBD9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5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9" r:id="rId22"/>
    <p:sldLayoutId id="214748368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sit.powerbi.com/groups/me/reports/faa917b2-afde-40ff-b5d9-6e8eaf7c3cf9?ctid=72f988bf-86f1-41af-91ab-2d7cd011db47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cbenge509/flightsontime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hyperlink" Target="https://github.com/staeiou/arxiv_archive/tree/v1.0.1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emf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14.png"/><Relationship Id="rId18" Type="http://schemas.openxmlformats.org/officeDocument/2006/relationships/image" Target="../media/image39.svg"/><Relationship Id="rId3" Type="http://schemas.openxmlformats.org/officeDocument/2006/relationships/image" Target="../media/image28.emf"/><Relationship Id="rId21" Type="http://schemas.openxmlformats.org/officeDocument/2006/relationships/image" Target="../media/image18.emf"/><Relationship Id="rId7" Type="http://schemas.openxmlformats.org/officeDocument/2006/relationships/image" Target="../media/image11.png"/><Relationship Id="rId12" Type="http://schemas.openxmlformats.org/officeDocument/2006/relationships/image" Target="../media/image35.emf"/><Relationship Id="rId17" Type="http://schemas.openxmlformats.org/officeDocument/2006/relationships/image" Target="../media/image38.png"/><Relationship Id="rId2" Type="http://schemas.openxmlformats.org/officeDocument/2006/relationships/image" Target="../media/image27.emf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11" Type="http://schemas.openxmlformats.org/officeDocument/2006/relationships/image" Target="../media/image34.emf"/><Relationship Id="rId5" Type="http://schemas.openxmlformats.org/officeDocument/2006/relationships/image" Target="../media/image30.emf"/><Relationship Id="rId15" Type="http://schemas.openxmlformats.org/officeDocument/2006/relationships/image" Target="../media/image36.png"/><Relationship Id="rId23" Type="http://schemas.openxmlformats.org/officeDocument/2006/relationships/image" Target="../media/image25.png"/><Relationship Id="rId10" Type="http://schemas.openxmlformats.org/officeDocument/2006/relationships/image" Target="../media/image33.emf"/><Relationship Id="rId19" Type="http://schemas.openxmlformats.org/officeDocument/2006/relationships/image" Target="../media/image40.png"/><Relationship Id="rId4" Type="http://schemas.openxmlformats.org/officeDocument/2006/relationships/image" Target="../media/image29.emf"/><Relationship Id="rId9" Type="http://schemas.openxmlformats.org/officeDocument/2006/relationships/image" Target="../media/image32.emf"/><Relationship Id="rId14" Type="http://schemas.openxmlformats.org/officeDocument/2006/relationships/image" Target="../media/image26.emf"/><Relationship Id="rId22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7CFA7-63F7-4320-ABA3-96D7A394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4A4CE-F1D0-43C2-859C-FE4CC25C4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8C36413-BDEF-4025-9AC7-3E7A1A7B5C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A8B24E5-641B-4F9E-8228-D5767C654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2B8A909-1471-43F4-BBB0-79D39B347F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0325AAA-74CE-4488-A89D-9538DFA97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B27FBDE-511E-4948-827C-2142A1A6BE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3FB82DE-50C7-4ECF-9A81-B6B8FBE29C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464DB2-2092-4A4D-816A-EEE1C73481EE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Delayed &amp; Ontime Prediction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F8A6AD-35FB-4DF0-AC71-807953ACA239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F6F04-D568-412C-A591-B91B0ABCB413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0626B-432E-4AF9-B037-D257A3023F22}"/>
              </a:ext>
            </a:extLst>
          </p:cNvPr>
          <p:cNvSpPr txBox="1"/>
          <p:nvPr/>
        </p:nvSpPr>
        <p:spPr>
          <a:xfrm>
            <a:off x="10027343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39" name="Equals 38">
            <a:extLst>
              <a:ext uri="{FF2B5EF4-FFF2-40B4-BE49-F238E27FC236}">
                <a16:creationId xmlns:a16="http://schemas.microsoft.com/office/drawing/2014/main" id="{D896A9FF-ACEE-435B-B853-BF5DFA962CB8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BA76C-C6FA-4883-A034-72179A396E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FL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IGH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82969085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8A5E37-4F0D-48BA-8DD6-117708D49146}"/>
              </a:ext>
            </a:extLst>
          </p:cNvPr>
          <p:cNvSpPr txBox="1"/>
          <p:nvPr/>
        </p:nvSpPr>
        <p:spPr>
          <a:xfrm rot="5400000">
            <a:off x="9848576" y="4373981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7B4A65-EDB6-4D90-BF3D-D885402D6340}"/>
              </a:ext>
            </a:extLst>
          </p:cNvPr>
          <p:cNvGrpSpPr/>
          <p:nvPr/>
        </p:nvGrpSpPr>
        <p:grpSpPr>
          <a:xfrm>
            <a:off x="11259820" y="0"/>
            <a:ext cx="45719" cy="2884894"/>
            <a:chOff x="1462677" y="-25580"/>
            <a:chExt cx="45719" cy="28848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A02763-8778-49E7-AFD7-1E008203A276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114FD0-A84A-43D3-BF9D-1A93C52D2F5A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0E090B9-D24A-4096-8870-CFE5B7745DA5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308F6-F650-43E1-A754-A590ACE526C0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C58200C1-77E6-4673-AB95-87DEB5A4C965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19E1E-6D4F-4D4C-88A5-704718C62505}"/>
              </a:ext>
            </a:extLst>
          </p:cNvPr>
          <p:cNvSpPr txBox="1"/>
          <p:nvPr/>
        </p:nvSpPr>
        <p:spPr>
          <a:xfrm>
            <a:off x="1058253" y="1448901"/>
            <a:ext cx="4513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WEATHER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7D39F-ECBF-45C3-84B2-85D2957BF262}"/>
              </a:ext>
            </a:extLst>
          </p:cNvPr>
          <p:cNvSpPr txBox="1"/>
          <p:nvPr/>
        </p:nvSpPr>
        <p:spPr>
          <a:xfrm>
            <a:off x="1068670" y="2712162"/>
            <a:ext cx="352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</a:t>
            </a:r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endParaRPr lang="id-ID" sz="2000" b="1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C79D13-D82F-42CB-9C9B-24D3420C45C0}"/>
              </a:ext>
            </a:extLst>
          </p:cNvPr>
          <p:cNvSpPr txBox="1">
            <a:spLocks/>
          </p:cNvSpPr>
          <p:nvPr/>
        </p:nvSpPr>
        <p:spPr>
          <a:xfrm>
            <a:off x="1068793" y="3958450"/>
            <a:ext cx="4299679" cy="1450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id-ID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 wisi enim 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 minim veniam, quis nostrud exerci tation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ullamcorper nibh euismod 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  <a:defRPr/>
            </a:pP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dolore magna aliquam erat volutpat. Ut wisi enim laoreet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 tincidunt ut laoreet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1153C703-4BB8-4A93-A451-1FC7C45D20CD}"/>
              </a:ext>
            </a:extLst>
          </p:cNvPr>
          <p:cNvSpPr/>
          <p:nvPr/>
        </p:nvSpPr>
        <p:spPr>
          <a:xfrm>
            <a:off x="1149818" y="3409151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6645490-03D8-4169-89D9-9B446EB5F215}"/>
              </a:ext>
            </a:extLst>
          </p:cNvPr>
          <p:cNvSpPr/>
          <p:nvPr/>
        </p:nvSpPr>
        <p:spPr>
          <a:xfrm>
            <a:off x="1919411" y="3403860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60%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4E79A3E-4348-41AD-BDAC-B2158BC5278D}"/>
              </a:ext>
            </a:extLst>
          </p:cNvPr>
          <p:cNvSpPr/>
          <p:nvPr/>
        </p:nvSpPr>
        <p:spPr>
          <a:xfrm>
            <a:off x="2689004" y="3403860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E5F0-FEEE-4EA9-B076-DAA8526664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71234390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E6B4DC-1C45-47EB-95A2-263B67035233}"/>
              </a:ext>
            </a:extLst>
          </p:cNvPr>
          <p:cNvGrpSpPr/>
          <p:nvPr/>
        </p:nvGrpSpPr>
        <p:grpSpPr>
          <a:xfrm rot="5400000" flipH="1">
            <a:off x="6070599" y="457578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475B49-71F6-4799-81D7-716B6B3A135F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7F4602-C51D-4665-BF8F-9C02AF202CCA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EA2550D-911A-4F1E-B736-5ABB3F879186}"/>
              </a:ext>
            </a:extLst>
          </p:cNvPr>
          <p:cNvSpPr/>
          <p:nvPr/>
        </p:nvSpPr>
        <p:spPr>
          <a:xfrm>
            <a:off x="1353378" y="4978813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Something witty you want to say about the images?  Do it here!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39039-DB72-494E-B413-33EED74FB644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EB3BE-7D11-4F2D-965E-4F4F85D6ECAF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97A381-B3B4-4F50-9861-964AA511D9B5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89AD1-C3AF-479E-844E-83DB69210BC3}"/>
              </a:ext>
            </a:extLst>
          </p:cNvPr>
          <p:cNvSpPr txBox="1"/>
          <p:nvPr/>
        </p:nvSpPr>
        <p:spPr>
          <a:xfrm>
            <a:off x="7808884" y="1588726"/>
            <a:ext cx="3858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 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05033-72EB-4345-BEE7-3180138F47FC}"/>
              </a:ext>
            </a:extLst>
          </p:cNvPr>
          <p:cNvSpPr/>
          <p:nvPr/>
        </p:nvSpPr>
        <p:spPr>
          <a:xfrm>
            <a:off x="7808884" y="3472203"/>
            <a:ext cx="3724278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quick, brown fox jumps over a lazy dog. DJs flock by when MTV ax quiz prog. Junk MTV quiz graced by fox whelps. quiz graced 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436D97-B3B4-408B-88C2-657D1745FF2A}"/>
              </a:ext>
            </a:extLst>
          </p:cNvPr>
          <p:cNvSpPr/>
          <p:nvPr/>
        </p:nvSpPr>
        <p:spPr>
          <a:xfrm>
            <a:off x="7893100" y="4968064"/>
            <a:ext cx="2865084" cy="2993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985BCE-6BAC-4DAB-AA52-952BE3562F7C}"/>
              </a:ext>
            </a:extLst>
          </p:cNvPr>
          <p:cNvSpPr/>
          <p:nvPr/>
        </p:nvSpPr>
        <p:spPr>
          <a:xfrm>
            <a:off x="8002005" y="5041509"/>
            <a:ext cx="2362323" cy="14350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7D296-1ACD-4BB4-A7A4-19C505A4C6EE}"/>
              </a:ext>
            </a:extLst>
          </p:cNvPr>
          <p:cNvSpPr/>
          <p:nvPr/>
        </p:nvSpPr>
        <p:spPr>
          <a:xfrm>
            <a:off x="10839818" y="4902314"/>
            <a:ext cx="984294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125F49-BB4F-4E72-842C-15240B543E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02A1C0-2FF8-4B7A-98A5-D31054B8E7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45FF0A-70F9-4572-8E79-B7C6EF55E629}"/>
              </a:ext>
            </a:extLst>
          </p:cNvPr>
          <p:cNvSpPr txBox="1"/>
          <p:nvPr/>
        </p:nvSpPr>
        <p:spPr>
          <a:xfrm>
            <a:off x="7808884" y="2851936"/>
            <a:ext cx="352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</a:t>
            </a:r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endParaRPr lang="id-ID" sz="2000" b="1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8885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EDA SECTION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2114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482625-6E6B-4305-97C8-5CF3AA40DB43}"/>
              </a:ext>
            </a:extLst>
          </p:cNvPr>
          <p:cNvSpPr/>
          <p:nvPr/>
        </p:nvSpPr>
        <p:spPr>
          <a:xfrm>
            <a:off x="2696330" y="5972734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witty comment that belongs on the slide?  Put it 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730111-E0C6-4D71-AAA4-6E0429288669}"/>
              </a:ext>
            </a:extLst>
          </p:cNvPr>
          <p:cNvSpPr/>
          <p:nvPr/>
        </p:nvSpPr>
        <p:spPr>
          <a:xfrm>
            <a:off x="511220" y="2080522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a description for this EDA finding that you are just DYING to tell everyone about.  Do it here for fun!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17468-756D-4A72-8B69-328DB6945D6B}"/>
              </a:ext>
            </a:extLst>
          </p:cNvPr>
          <p:cNvSpPr/>
          <p:nvPr/>
        </p:nvSpPr>
        <p:spPr>
          <a:xfrm>
            <a:off x="1153418" y="1733882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#1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1C718-C9AB-482C-BA18-67A208B592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6625" y="2891426"/>
            <a:ext cx="2935213" cy="2506043"/>
          </a:xfrm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0B27A7-8FD5-443D-B0E0-C306B6065874}"/>
              </a:ext>
            </a:extLst>
          </p:cNvPr>
          <p:cNvSpPr/>
          <p:nvPr/>
        </p:nvSpPr>
        <p:spPr>
          <a:xfrm>
            <a:off x="4117244" y="2077914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description for this image can be very different than the prior one. No need to be duplicative.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1E766B-5E62-47DC-86A8-1F05AEED3FEE}"/>
              </a:ext>
            </a:extLst>
          </p:cNvPr>
          <p:cNvSpPr/>
          <p:nvPr/>
        </p:nvSpPr>
        <p:spPr>
          <a:xfrm>
            <a:off x="4759442" y="1731274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#2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EF2510E-C072-4394-9521-3602A7F8703C}"/>
              </a:ext>
            </a:extLst>
          </p:cNvPr>
          <p:cNvSpPr txBox="1">
            <a:spLocks/>
          </p:cNvSpPr>
          <p:nvPr/>
        </p:nvSpPr>
        <p:spPr>
          <a:xfrm>
            <a:off x="841736" y="2891426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45C4C1-2A03-439D-8DB9-E6E895EF096F}"/>
              </a:ext>
            </a:extLst>
          </p:cNvPr>
          <p:cNvSpPr/>
          <p:nvPr/>
        </p:nvSpPr>
        <p:spPr>
          <a:xfrm>
            <a:off x="7788015" y="2077914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description for this image can be very different than the prior one. No need to be duplicative.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FCE8AA-6F3C-4D70-AF7A-8825D8690A09}"/>
              </a:ext>
            </a:extLst>
          </p:cNvPr>
          <p:cNvSpPr/>
          <p:nvPr/>
        </p:nvSpPr>
        <p:spPr>
          <a:xfrm>
            <a:off x="8430213" y="1731274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#3</a:t>
            </a:r>
          </a:p>
        </p:txBody>
      </p:sp>
    </p:spTree>
    <p:extLst>
      <p:ext uri="{BB962C8B-B14F-4D97-AF65-F5344CB8AC3E}">
        <p14:creationId xmlns:p14="http://schemas.microsoft.com/office/powerpoint/2010/main" val="349300199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482625-6E6B-4305-97C8-5CF3AA40DB43}"/>
              </a:ext>
            </a:extLst>
          </p:cNvPr>
          <p:cNvSpPr/>
          <p:nvPr/>
        </p:nvSpPr>
        <p:spPr>
          <a:xfrm>
            <a:off x="2696330" y="5972734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witty comment that belongs on the slide?  Put it 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contd.</a:t>
            </a: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168C7-FA1F-4900-9ADF-C8ABD8D20550}"/>
              </a:ext>
            </a:extLst>
          </p:cNvPr>
          <p:cNvSpPr/>
          <p:nvPr/>
        </p:nvSpPr>
        <p:spPr>
          <a:xfrm>
            <a:off x="342289" y="2124073"/>
            <a:ext cx="4825675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will you go with this?  Is there something big to share?  Maybe a larger image can go below here…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D0139-B702-481A-9E68-94F49D3DEB8D}"/>
              </a:ext>
            </a:extLst>
          </p:cNvPr>
          <p:cNvSpPr/>
          <p:nvPr/>
        </p:nvSpPr>
        <p:spPr>
          <a:xfrm>
            <a:off x="1561938" y="1629876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8FF3A7-E72B-4336-A1D0-8B59C6637F3A}"/>
              </a:ext>
            </a:extLst>
          </p:cNvPr>
          <p:cNvSpPr/>
          <p:nvPr/>
        </p:nvSpPr>
        <p:spPr>
          <a:xfrm>
            <a:off x="6862674" y="5567335"/>
            <a:ext cx="4825675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Woah, we changed the location of the header to below the image!  That’s crazy talk… put a smaller image above!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85C9B5-6661-48D6-A078-51F245CBC259}"/>
              </a:ext>
            </a:extLst>
          </p:cNvPr>
          <p:cNvSpPr/>
          <p:nvPr/>
        </p:nvSpPr>
        <p:spPr>
          <a:xfrm>
            <a:off x="8082323" y="5073138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#5</a:t>
            </a:r>
          </a:p>
        </p:txBody>
      </p:sp>
    </p:spTree>
    <p:extLst>
      <p:ext uri="{BB962C8B-B14F-4D97-AF65-F5344CB8AC3E}">
        <p14:creationId xmlns:p14="http://schemas.microsoft.com/office/powerpoint/2010/main" val="191494438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contd.</a:t>
            </a: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168C7-FA1F-4900-9ADF-C8ABD8D20550}"/>
              </a:ext>
            </a:extLst>
          </p:cNvPr>
          <p:cNvSpPr/>
          <p:nvPr/>
        </p:nvSpPr>
        <p:spPr>
          <a:xfrm>
            <a:off x="342289" y="2124073"/>
            <a:ext cx="4825675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think you get the idea at this point.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D0139-B702-481A-9E68-94F49D3DEB8D}"/>
              </a:ext>
            </a:extLst>
          </p:cNvPr>
          <p:cNvSpPr/>
          <p:nvPr/>
        </p:nvSpPr>
        <p:spPr>
          <a:xfrm>
            <a:off x="1561938" y="1629876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8FF3A7-E72B-4336-A1D0-8B59C6637F3A}"/>
              </a:ext>
            </a:extLst>
          </p:cNvPr>
          <p:cNvSpPr/>
          <p:nvPr/>
        </p:nvSpPr>
        <p:spPr>
          <a:xfrm>
            <a:off x="6383470" y="2168896"/>
            <a:ext cx="4825675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know what to do….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85C9B5-6661-48D6-A078-51F245CBC259}"/>
              </a:ext>
            </a:extLst>
          </p:cNvPr>
          <p:cNvSpPr/>
          <p:nvPr/>
        </p:nvSpPr>
        <p:spPr>
          <a:xfrm>
            <a:off x="7603119" y="1674699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#7</a:t>
            </a:r>
          </a:p>
        </p:txBody>
      </p:sp>
    </p:spTree>
    <p:extLst>
      <p:ext uri="{BB962C8B-B14F-4D97-AF65-F5344CB8AC3E}">
        <p14:creationId xmlns:p14="http://schemas.microsoft.com/office/powerpoint/2010/main" val="100610414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576DD-F997-4B5D-AFA7-AC3AF73F7A95}"/>
              </a:ext>
            </a:extLst>
          </p:cNvPr>
          <p:cNvSpPr/>
          <p:nvPr/>
        </p:nvSpPr>
        <p:spPr>
          <a:xfrm>
            <a:off x="7555673" y="6154119"/>
            <a:ext cx="3714209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experience is also available in repo!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0C35F-FA0C-4966-BA2E-8BBAEEAFF9ED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0444C7-303B-4BC5-BE13-111D29ABD357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F6168B-CBC0-49E7-BF04-6A26AF666E8E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DD650A-21CA-4BF9-A6D8-B50A5B54FAC2}"/>
              </a:ext>
            </a:extLst>
          </p:cNvPr>
          <p:cNvSpPr txBox="1"/>
          <p:nvPr/>
        </p:nvSpPr>
        <p:spPr>
          <a:xfrm>
            <a:off x="2737002" y="1470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DBD5F-60F4-4F5C-994E-1C2720184D54}"/>
              </a:ext>
            </a:extLst>
          </p:cNvPr>
          <p:cNvSpPr txBox="1"/>
          <p:nvPr/>
        </p:nvSpPr>
        <p:spPr>
          <a:xfrm>
            <a:off x="864431" y="147066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7D94011-FD5C-4021-830D-E0CEB7AFD21B}"/>
              </a:ext>
            </a:extLst>
          </p:cNvPr>
          <p:cNvSpPr/>
          <p:nvPr/>
        </p:nvSpPr>
        <p:spPr>
          <a:xfrm>
            <a:off x="211541" y="147066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EB3CA-2CC6-4BFD-B2CC-85F286BF0618}"/>
              </a:ext>
            </a:extLst>
          </p:cNvPr>
          <p:cNvSpPr txBox="1"/>
          <p:nvPr/>
        </p:nvSpPr>
        <p:spPr>
          <a:xfrm>
            <a:off x="650120" y="1513169"/>
            <a:ext cx="4066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Insights in Power BI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Interactive EDA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1B8E17-B4E9-4968-B4E2-75909D068FD2}"/>
              </a:ext>
            </a:extLst>
          </p:cNvPr>
          <p:cNvSpPr/>
          <p:nvPr/>
        </p:nvSpPr>
        <p:spPr>
          <a:xfrm>
            <a:off x="652088" y="3124453"/>
            <a:ext cx="3518799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service-hosted Flights Delayed and Ontime dashboard drives insights in an interactive browser experience.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28E334-3D74-484C-A187-2C013163E9C5}"/>
              </a:ext>
            </a:extLst>
          </p:cNvPr>
          <p:cNvSpPr/>
          <p:nvPr/>
        </p:nvSpPr>
        <p:spPr>
          <a:xfrm>
            <a:off x="649432" y="2769516"/>
            <a:ext cx="2595837" cy="30777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Included 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(2015 – 2019)</a:t>
            </a:r>
          </a:p>
        </p:txBody>
      </p:sp>
      <p:sp>
        <p:nvSpPr>
          <p:cNvPr id="22" name="Rectangle: Rounded Corners 21">
            <a:hlinkClick r:id="rId2"/>
            <a:extLst>
              <a:ext uri="{FF2B5EF4-FFF2-40B4-BE49-F238E27FC236}">
                <a16:creationId xmlns:a16="http://schemas.microsoft.com/office/drawing/2014/main" id="{278C0D9C-2D86-46D2-B7A8-CB5222027112}"/>
              </a:ext>
            </a:extLst>
          </p:cNvPr>
          <p:cNvSpPr/>
          <p:nvPr/>
        </p:nvSpPr>
        <p:spPr>
          <a:xfrm>
            <a:off x="744350" y="4125753"/>
            <a:ext cx="1378424" cy="38997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Now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9BC25E-EDBA-4EA3-99B7-6F120BE70D89}"/>
              </a:ext>
            </a:extLst>
          </p:cNvPr>
          <p:cNvSpPr/>
          <p:nvPr/>
        </p:nvSpPr>
        <p:spPr>
          <a:xfrm>
            <a:off x="663946" y="4727996"/>
            <a:ext cx="367588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other comment worth making about the Power BI dashboard?  Do it here.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63A910-19A0-4784-8989-ED676E3C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71" y="675191"/>
            <a:ext cx="6767720" cy="3799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011302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ALGORITHMS 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5182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METRICS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2585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SCALE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327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INTRODUCTION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223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CHALLENGES &amp; FUTURE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2541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2B7C9A-CD96-41F2-82C1-01A52507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6D8426-2318-434B-92FD-915EEA26A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19" name="Picture Placeholder 39">
            <a:extLst>
              <a:ext uri="{FF2B5EF4-FFF2-40B4-BE49-F238E27FC236}">
                <a16:creationId xmlns:a16="http://schemas.microsoft.com/office/drawing/2014/main" id="{2548E355-349A-40A7-920A-082DC8BF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0" name="Picture Placeholder 14">
            <a:extLst>
              <a:ext uri="{FF2B5EF4-FFF2-40B4-BE49-F238E27FC236}">
                <a16:creationId xmlns:a16="http://schemas.microsoft.com/office/drawing/2014/main" id="{EA75C64F-8E93-4B5E-8FAA-BA5BF2F5E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1" name="Picture Placeholder 18">
            <a:extLst>
              <a:ext uri="{FF2B5EF4-FFF2-40B4-BE49-F238E27FC236}">
                <a16:creationId xmlns:a16="http://schemas.microsoft.com/office/drawing/2014/main" id="{4C72D33F-DB21-42FE-B842-6E75D35304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>
          <a:xfrm>
            <a:off x="551541" y="584198"/>
            <a:ext cx="3614057" cy="1941286"/>
          </a:xfrm>
        </p:spPr>
      </p:pic>
      <p:pic>
        <p:nvPicPr>
          <p:cNvPr id="22" name="Picture Placeholder 26">
            <a:extLst>
              <a:ext uri="{FF2B5EF4-FFF2-40B4-BE49-F238E27FC236}">
                <a16:creationId xmlns:a16="http://schemas.microsoft.com/office/drawing/2014/main" id="{9EE920D0-9999-4EA7-AEF2-4B694DF1D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8ECD0BB5-CC2A-4761-8C4C-A2C140D84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4" name="Picture Placeholder 20">
            <a:extLst>
              <a:ext uri="{FF2B5EF4-FFF2-40B4-BE49-F238E27FC236}">
                <a16:creationId xmlns:a16="http://schemas.microsoft.com/office/drawing/2014/main" id="{A479BF1E-6698-4D37-A0D8-49F562390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2778B3-8C32-45E3-8A9C-70F575CB9439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QUESTIONS?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B2F14D3-717B-4F4E-9B4E-50BBB0A4A766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239470-B582-4078-A1E3-AD6278A4D0C9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180D9-DDFB-41F9-A011-5D769B329E59}"/>
              </a:ext>
            </a:extLst>
          </p:cNvPr>
          <p:cNvSpPr txBox="1"/>
          <p:nvPr/>
        </p:nvSpPr>
        <p:spPr>
          <a:xfrm>
            <a:off x="9886272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722A46CE-BC00-4447-901B-530F2DD5777A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09985-C0FB-4D0A-BA59-26972163F0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TH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AN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66053785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19667DFD-61AA-4961-BB6A-4E0D287DC582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2853482976"/>
              </p:ext>
            </p:extLst>
          </p:nvPr>
        </p:nvGraphicFramePr>
        <p:xfrm>
          <a:off x="769257" y="3062513"/>
          <a:ext cx="7416800" cy="283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44C66-5262-4776-948F-DEE0CC05C47D}"/>
              </a:ext>
            </a:extLst>
          </p:cNvPr>
          <p:cNvGrpSpPr/>
          <p:nvPr/>
        </p:nvGrpSpPr>
        <p:grpSpPr>
          <a:xfrm rot="5400000" flipH="1">
            <a:off x="7420335" y="434014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F14C97-6AB1-4166-B71F-3388B425A1CD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7117F9-CA17-4023-B53E-2F9648D0D71F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F97DE-581C-45B5-A589-0E4AEB8A8846}"/>
              </a:ext>
            </a:extLst>
          </p:cNvPr>
          <p:cNvSpPr/>
          <p:nvPr/>
        </p:nvSpPr>
        <p:spPr>
          <a:xfrm>
            <a:off x="655901" y="2091407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louisli@ischool.berkeley.edu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4E1D5-4E57-4EA3-A39D-A8D5778349F9}"/>
              </a:ext>
            </a:extLst>
          </p:cNvPr>
          <p:cNvSpPr/>
          <p:nvPr/>
        </p:nvSpPr>
        <p:spPr>
          <a:xfrm>
            <a:off x="3124569" y="2128473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afogarty@ischool.berkeley.edu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2DA12-B76C-42DB-8A51-AA0D92EA1D88}"/>
              </a:ext>
            </a:extLst>
          </p:cNvPr>
          <p:cNvSpPr/>
          <p:nvPr/>
        </p:nvSpPr>
        <p:spPr>
          <a:xfrm>
            <a:off x="5845210" y="2134612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siduojiang@ischool.berkeley.edu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7B38D-BBF2-484F-9811-241E9C588C21}"/>
              </a:ext>
            </a:extLst>
          </p:cNvPr>
          <p:cNvSpPr txBox="1"/>
          <p:nvPr/>
        </p:nvSpPr>
        <p:spPr>
          <a:xfrm>
            <a:off x="1097258" y="1827321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Ning (Louis) Li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E996-DB14-4196-91BD-40020AACCBC6}"/>
              </a:ext>
            </a:extLst>
          </p:cNvPr>
          <p:cNvSpPr txBox="1"/>
          <p:nvPr/>
        </p:nvSpPr>
        <p:spPr>
          <a:xfrm>
            <a:off x="3565926" y="1827321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Andrew Fogarty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C935F2-2646-4E2B-B053-AA054B24AF60}"/>
              </a:ext>
            </a:extLst>
          </p:cNvPr>
          <p:cNvSpPr txBox="1"/>
          <p:nvPr/>
        </p:nvSpPr>
        <p:spPr>
          <a:xfrm>
            <a:off x="6229409" y="1841835"/>
            <a:ext cx="2217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Siduo (Stone) Jiang</a:t>
            </a:r>
          </a:p>
        </p:txBody>
      </p:sp>
      <p:sp>
        <p:nvSpPr>
          <p:cNvPr id="26" name="Rectangle: Rounded Corners 25">
            <a:hlinkClick r:id="rId7"/>
            <a:extLst>
              <a:ext uri="{FF2B5EF4-FFF2-40B4-BE49-F238E27FC236}">
                <a16:creationId xmlns:a16="http://schemas.microsoft.com/office/drawing/2014/main" id="{E8104C92-2BA1-482C-BCAD-EB9A0E65DA1E}"/>
              </a:ext>
            </a:extLst>
          </p:cNvPr>
          <p:cNvSpPr/>
          <p:nvPr/>
        </p:nvSpPr>
        <p:spPr>
          <a:xfrm>
            <a:off x="3951412" y="5324817"/>
            <a:ext cx="1484376" cy="2909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GitHub</a:t>
            </a:r>
            <a:endParaRPr lang="id-ID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62045A-2BE8-4809-804E-FFDE31B01C51}"/>
              </a:ext>
            </a:extLst>
          </p:cNvPr>
          <p:cNvSpPr/>
          <p:nvPr/>
        </p:nvSpPr>
        <p:spPr>
          <a:xfrm>
            <a:off x="8446647" y="2142987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crisbenge@ischool.berkeley.edu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5EEFF7-C779-44DE-9E82-7F73E2F8FBC5}"/>
              </a:ext>
            </a:extLst>
          </p:cNvPr>
          <p:cNvSpPr txBox="1"/>
          <p:nvPr/>
        </p:nvSpPr>
        <p:spPr>
          <a:xfrm>
            <a:off x="8888004" y="1841835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Cristopher Benge</a:t>
            </a:r>
          </a:p>
        </p:txBody>
      </p:sp>
    </p:spTree>
    <p:extLst>
      <p:ext uri="{BB962C8B-B14F-4D97-AF65-F5344CB8AC3E}">
        <p14:creationId xmlns:p14="http://schemas.microsoft.com/office/powerpoint/2010/main" val="170749107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96508CB-E409-4472-BA26-E880610D4186}"/>
              </a:ext>
            </a:extLst>
          </p:cNvPr>
          <p:cNvGrpSpPr/>
          <p:nvPr/>
        </p:nvGrpSpPr>
        <p:grpSpPr>
          <a:xfrm>
            <a:off x="1228923" y="2379758"/>
            <a:ext cx="9232789" cy="2747133"/>
            <a:chOff x="1228923" y="2379758"/>
            <a:chExt cx="9232789" cy="2747133"/>
          </a:xfrm>
        </p:grpSpPr>
        <p:sp>
          <p:nvSpPr>
            <p:cNvPr id="15" name="Shape 67">
              <a:extLst>
                <a:ext uri="{FF2B5EF4-FFF2-40B4-BE49-F238E27FC236}">
                  <a16:creationId xmlns:a16="http://schemas.microsoft.com/office/drawing/2014/main" id="{03857C9C-D96B-4A05-AC95-5E18CCEB574D}"/>
                </a:ext>
              </a:extLst>
            </p:cNvPr>
            <p:cNvSpPr/>
            <p:nvPr/>
          </p:nvSpPr>
          <p:spPr>
            <a:xfrm>
              <a:off x="1228923" y="3072128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6" name="Shape 69">
              <a:extLst>
                <a:ext uri="{FF2B5EF4-FFF2-40B4-BE49-F238E27FC236}">
                  <a16:creationId xmlns:a16="http://schemas.microsoft.com/office/drawing/2014/main" id="{B30B09AA-6F1C-4D6C-B3F6-4202EBD5B609}"/>
                </a:ext>
              </a:extLst>
            </p:cNvPr>
            <p:cNvSpPr/>
            <p:nvPr/>
          </p:nvSpPr>
          <p:spPr>
            <a:xfrm rot="10800000" flipH="1">
              <a:off x="3059765" y="4004139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7" name="Shape 71">
              <a:extLst>
                <a:ext uri="{FF2B5EF4-FFF2-40B4-BE49-F238E27FC236}">
                  <a16:creationId xmlns:a16="http://schemas.microsoft.com/office/drawing/2014/main" id="{B640ABA5-1715-4826-98D9-FCAC672715F9}"/>
                </a:ext>
              </a:extLst>
            </p:cNvPr>
            <p:cNvSpPr/>
            <p:nvPr/>
          </p:nvSpPr>
          <p:spPr>
            <a:xfrm>
              <a:off x="4891643" y="3125184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Shape 73">
              <a:extLst>
                <a:ext uri="{FF2B5EF4-FFF2-40B4-BE49-F238E27FC236}">
                  <a16:creationId xmlns:a16="http://schemas.microsoft.com/office/drawing/2014/main" id="{15461133-FD5E-4761-BF56-4413352CB81D}"/>
                </a:ext>
              </a:extLst>
            </p:cNvPr>
            <p:cNvSpPr/>
            <p:nvPr/>
          </p:nvSpPr>
          <p:spPr>
            <a:xfrm rot="10800000" flipH="1">
              <a:off x="6710540" y="4004139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9" name="Shape 75">
              <a:extLst>
                <a:ext uri="{FF2B5EF4-FFF2-40B4-BE49-F238E27FC236}">
                  <a16:creationId xmlns:a16="http://schemas.microsoft.com/office/drawing/2014/main" id="{D592E8EB-6383-4D58-B138-4202EBFA9822}"/>
                </a:ext>
              </a:extLst>
            </p:cNvPr>
            <p:cNvSpPr/>
            <p:nvPr/>
          </p:nvSpPr>
          <p:spPr>
            <a:xfrm>
              <a:off x="8531925" y="3102232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Shape 77">
              <a:extLst>
                <a:ext uri="{FF2B5EF4-FFF2-40B4-BE49-F238E27FC236}">
                  <a16:creationId xmlns:a16="http://schemas.microsoft.com/office/drawing/2014/main" id="{E3823FAB-EC2C-4DAB-BCED-EB1CD09D414A}"/>
                </a:ext>
              </a:extLst>
            </p:cNvPr>
            <p:cNvSpPr/>
            <p:nvPr/>
          </p:nvSpPr>
          <p:spPr>
            <a:xfrm>
              <a:off x="1475137" y="3524467"/>
              <a:ext cx="1249499" cy="1098817"/>
            </a:xfrm>
            <a:prstGeom prst="ellipse">
              <a:avLst/>
            </a:prstGeom>
            <a:ln w="127000">
              <a:solidFill>
                <a:srgbClr val="00206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1" name="Shape 78">
              <a:extLst>
                <a:ext uri="{FF2B5EF4-FFF2-40B4-BE49-F238E27FC236}">
                  <a16:creationId xmlns:a16="http://schemas.microsoft.com/office/drawing/2014/main" id="{4AFC9B64-5661-4447-AB32-9CCF2B5AA4C6}"/>
                </a:ext>
              </a:extLst>
            </p:cNvPr>
            <p:cNvSpPr/>
            <p:nvPr/>
          </p:nvSpPr>
          <p:spPr>
            <a:xfrm>
              <a:off x="5149460" y="3524467"/>
              <a:ext cx="1249499" cy="1098817"/>
            </a:xfrm>
            <a:prstGeom prst="ellipse">
              <a:avLst/>
            </a:prstGeom>
            <a:ln w="127000">
              <a:solidFill>
                <a:schemeClr val="accent4">
                  <a:lumMod val="60000"/>
                  <a:lumOff val="4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2" name="Shape 79">
              <a:extLst>
                <a:ext uri="{FF2B5EF4-FFF2-40B4-BE49-F238E27FC236}">
                  <a16:creationId xmlns:a16="http://schemas.microsoft.com/office/drawing/2014/main" id="{67AB4B40-670A-489A-981C-44EE1B2E2D60}"/>
                </a:ext>
              </a:extLst>
            </p:cNvPr>
            <p:cNvSpPr/>
            <p:nvPr/>
          </p:nvSpPr>
          <p:spPr>
            <a:xfrm>
              <a:off x="8812372" y="3524467"/>
              <a:ext cx="1249499" cy="1098817"/>
            </a:xfrm>
            <a:prstGeom prst="ellipse">
              <a:avLst/>
            </a:prstGeom>
            <a:ln w="127000">
              <a:solidFill>
                <a:srgbClr val="00B05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3" name="Shape 80">
              <a:extLst>
                <a:ext uri="{FF2B5EF4-FFF2-40B4-BE49-F238E27FC236}">
                  <a16:creationId xmlns:a16="http://schemas.microsoft.com/office/drawing/2014/main" id="{ED53852E-6244-40DD-B0D1-210392FECE2D}"/>
                </a:ext>
              </a:extLst>
            </p:cNvPr>
            <p:cNvSpPr/>
            <p:nvPr/>
          </p:nvSpPr>
          <p:spPr>
            <a:xfrm>
              <a:off x="3334102" y="2932924"/>
              <a:ext cx="1249499" cy="1098817"/>
            </a:xfrm>
            <a:prstGeom prst="ellipse">
              <a:avLst/>
            </a:prstGeom>
            <a:ln w="127000">
              <a:solidFill>
                <a:schemeClr val="accent2">
                  <a:lumMod val="40000"/>
                  <a:lumOff val="6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4" name="Shape 81">
              <a:extLst>
                <a:ext uri="{FF2B5EF4-FFF2-40B4-BE49-F238E27FC236}">
                  <a16:creationId xmlns:a16="http://schemas.microsoft.com/office/drawing/2014/main" id="{D7EA753C-5D0E-4EC0-92E2-71672A037F21}"/>
                </a:ext>
              </a:extLst>
            </p:cNvPr>
            <p:cNvSpPr/>
            <p:nvPr/>
          </p:nvSpPr>
          <p:spPr>
            <a:xfrm>
              <a:off x="6985602" y="2932924"/>
              <a:ext cx="1249499" cy="1098817"/>
            </a:xfrm>
            <a:prstGeom prst="ellipse">
              <a:avLst/>
            </a:prstGeom>
            <a:ln w="127000">
              <a:solidFill>
                <a:schemeClr val="tx2">
                  <a:lumMod val="65000"/>
                  <a:lumOff val="35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5" name="Freeform 111">
              <a:extLst>
                <a:ext uri="{FF2B5EF4-FFF2-40B4-BE49-F238E27FC236}">
                  <a16:creationId xmlns:a16="http://schemas.microsoft.com/office/drawing/2014/main" id="{012FCAE2-1C22-4A41-9DBA-EE43E4C84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261" y="3830769"/>
              <a:ext cx="599074" cy="480412"/>
            </a:xfrm>
            <a:custGeom>
              <a:avLst/>
              <a:gdLst>
                <a:gd name="T0" fmla="*/ 211708 w 602"/>
                <a:gd name="T1" fmla="*/ 181360 h 602"/>
                <a:gd name="T2" fmla="*/ 211708 w 602"/>
                <a:gd name="T3" fmla="*/ 181360 h 602"/>
                <a:gd name="T4" fmla="*/ 217127 w 602"/>
                <a:gd name="T5" fmla="*/ 196533 h 602"/>
                <a:gd name="T6" fmla="*/ 196534 w 602"/>
                <a:gd name="T7" fmla="*/ 217126 h 602"/>
                <a:gd name="T8" fmla="*/ 183889 w 602"/>
                <a:gd name="T9" fmla="*/ 212068 h 602"/>
                <a:gd name="T10" fmla="*/ 183889 w 602"/>
                <a:gd name="T11" fmla="*/ 212068 h 602"/>
                <a:gd name="T12" fmla="*/ 122472 w 602"/>
                <a:gd name="T13" fmla="*/ 150651 h 602"/>
                <a:gd name="T14" fmla="*/ 81648 w 602"/>
                <a:gd name="T15" fmla="*/ 163657 h 602"/>
                <a:gd name="T16" fmla="*/ 0 w 602"/>
                <a:gd name="T17" fmla="*/ 81648 h 602"/>
                <a:gd name="T18" fmla="*/ 81648 w 602"/>
                <a:gd name="T19" fmla="*/ 0 h 602"/>
                <a:gd name="T20" fmla="*/ 163297 w 602"/>
                <a:gd name="T21" fmla="*/ 81648 h 602"/>
                <a:gd name="T22" fmla="*/ 153181 w 602"/>
                <a:gd name="T23" fmla="*/ 122833 h 602"/>
                <a:gd name="T24" fmla="*/ 211708 w 602"/>
                <a:gd name="T25" fmla="*/ 181360 h 602"/>
                <a:gd name="T26" fmla="*/ 81648 w 602"/>
                <a:gd name="T27" fmla="*/ 20593 h 602"/>
                <a:gd name="T28" fmla="*/ 81648 w 602"/>
                <a:gd name="T29" fmla="*/ 20593 h 602"/>
                <a:gd name="T30" fmla="*/ 20231 w 602"/>
                <a:gd name="T31" fmla="*/ 81648 h 602"/>
                <a:gd name="T32" fmla="*/ 81648 w 602"/>
                <a:gd name="T33" fmla="*/ 143065 h 602"/>
                <a:gd name="T34" fmla="*/ 143065 w 602"/>
                <a:gd name="T35" fmla="*/ 81648 h 602"/>
                <a:gd name="T36" fmla="*/ 81648 w 602"/>
                <a:gd name="T37" fmla="*/ 20593 h 6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02" h="602">
                  <a:moveTo>
                    <a:pt x="586" y="502"/>
                  </a:moveTo>
                  <a:lnTo>
                    <a:pt x="586" y="502"/>
                  </a:lnTo>
                  <a:cubicBezTo>
                    <a:pt x="594" y="516"/>
                    <a:pt x="601" y="530"/>
                    <a:pt x="601" y="544"/>
                  </a:cubicBezTo>
                  <a:cubicBezTo>
                    <a:pt x="601" y="573"/>
                    <a:pt x="579" y="601"/>
                    <a:pt x="544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39" y="417"/>
                    <a:pt x="339" y="417"/>
                    <a:pt x="339" y="417"/>
                  </a:cubicBezTo>
                  <a:cubicBezTo>
                    <a:pt x="304" y="438"/>
                    <a:pt x="269" y="453"/>
                    <a:pt x="226" y="453"/>
                  </a:cubicBezTo>
                  <a:cubicBezTo>
                    <a:pt x="99" y="453"/>
                    <a:pt x="0" y="347"/>
                    <a:pt x="0" y="226"/>
                  </a:cubicBezTo>
                  <a:cubicBezTo>
                    <a:pt x="0" y="99"/>
                    <a:pt x="99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38" y="304"/>
                    <a:pt x="424" y="340"/>
                  </a:cubicBezTo>
                  <a:cubicBezTo>
                    <a:pt x="586" y="502"/>
                    <a:pt x="586" y="502"/>
                    <a:pt x="586" y="502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18" y="396"/>
                    <a:pt x="396" y="318"/>
                    <a:pt x="396" y="226"/>
                  </a:cubicBezTo>
                  <a:cubicBezTo>
                    <a:pt x="396" y="127"/>
                    <a:pt x="318" y="57"/>
                    <a:pt x="226" y="57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71">
              <a:extLst>
                <a:ext uri="{FF2B5EF4-FFF2-40B4-BE49-F238E27FC236}">
                  <a16:creationId xmlns:a16="http://schemas.microsoft.com/office/drawing/2014/main" id="{7CDCA8A3-8315-4581-BA72-11204E58E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980" y="3795685"/>
              <a:ext cx="599074" cy="544681"/>
            </a:xfrm>
            <a:custGeom>
              <a:avLst/>
              <a:gdLst>
                <a:gd name="T0" fmla="*/ 106182 w 589"/>
                <a:gd name="T1" fmla="*/ 69226 h 590"/>
                <a:gd name="T2" fmla="*/ 106182 w 589"/>
                <a:gd name="T3" fmla="*/ 138091 h 590"/>
                <a:gd name="T4" fmla="*/ 106182 w 589"/>
                <a:gd name="T5" fmla="*/ 69226 h 590"/>
                <a:gd name="T6" fmla="*/ 106182 w 589"/>
                <a:gd name="T7" fmla="*/ 127635 h 590"/>
                <a:gd name="T8" fmla="*/ 106182 w 589"/>
                <a:gd name="T9" fmla="*/ 85090 h 590"/>
                <a:gd name="T10" fmla="*/ 106182 w 589"/>
                <a:gd name="T11" fmla="*/ 127635 h 590"/>
                <a:gd name="T12" fmla="*/ 207308 w 589"/>
                <a:gd name="T13" fmla="*/ 127635 h 590"/>
                <a:gd name="T14" fmla="*/ 191055 w 589"/>
                <a:gd name="T15" fmla="*/ 106363 h 590"/>
                <a:gd name="T16" fmla="*/ 207308 w 589"/>
                <a:gd name="T17" fmla="*/ 79682 h 590"/>
                <a:gd name="T18" fmla="*/ 196473 w 589"/>
                <a:gd name="T19" fmla="*/ 37497 h 590"/>
                <a:gd name="T20" fmla="*/ 159273 w 589"/>
                <a:gd name="T21" fmla="*/ 42545 h 590"/>
                <a:gd name="T22" fmla="*/ 132547 w 589"/>
                <a:gd name="T23" fmla="*/ 10817 h 590"/>
                <a:gd name="T24" fmla="*/ 90291 w 589"/>
                <a:gd name="T25" fmla="*/ 0 h 590"/>
                <a:gd name="T26" fmla="*/ 79456 w 589"/>
                <a:gd name="T27" fmla="*/ 26681 h 590"/>
                <a:gd name="T28" fmla="*/ 37200 w 589"/>
                <a:gd name="T29" fmla="*/ 32089 h 590"/>
                <a:gd name="T30" fmla="*/ 0 w 589"/>
                <a:gd name="T31" fmla="*/ 58770 h 590"/>
                <a:gd name="T32" fmla="*/ 20947 w 589"/>
                <a:gd name="T33" fmla="*/ 90498 h 590"/>
                <a:gd name="T34" fmla="*/ 20947 w 589"/>
                <a:gd name="T35" fmla="*/ 122227 h 590"/>
                <a:gd name="T36" fmla="*/ 0 w 589"/>
                <a:gd name="T37" fmla="*/ 148908 h 590"/>
                <a:gd name="T38" fmla="*/ 37200 w 589"/>
                <a:gd name="T39" fmla="*/ 180636 h 590"/>
                <a:gd name="T40" fmla="*/ 79456 w 589"/>
                <a:gd name="T41" fmla="*/ 186044 h 590"/>
                <a:gd name="T42" fmla="*/ 90291 w 589"/>
                <a:gd name="T43" fmla="*/ 212364 h 590"/>
                <a:gd name="T44" fmla="*/ 132547 w 589"/>
                <a:gd name="T45" fmla="*/ 196500 h 590"/>
                <a:gd name="T46" fmla="*/ 159273 w 589"/>
                <a:gd name="T47" fmla="*/ 170180 h 590"/>
                <a:gd name="T48" fmla="*/ 196473 w 589"/>
                <a:gd name="T49" fmla="*/ 175228 h 590"/>
                <a:gd name="T50" fmla="*/ 207308 w 589"/>
                <a:gd name="T51" fmla="*/ 127635 h 590"/>
                <a:gd name="T52" fmla="*/ 196473 w 589"/>
                <a:gd name="T53" fmla="*/ 148908 h 590"/>
                <a:gd name="T54" fmla="*/ 180581 w 589"/>
                <a:gd name="T55" fmla="*/ 164772 h 590"/>
                <a:gd name="T56" fmla="*/ 122073 w 589"/>
                <a:gd name="T57" fmla="*/ 175228 h 590"/>
                <a:gd name="T58" fmla="*/ 111599 w 589"/>
                <a:gd name="T59" fmla="*/ 196500 h 590"/>
                <a:gd name="T60" fmla="*/ 90291 w 589"/>
                <a:gd name="T61" fmla="*/ 191092 h 590"/>
                <a:gd name="T62" fmla="*/ 53091 w 589"/>
                <a:gd name="T63" fmla="*/ 153955 h 590"/>
                <a:gd name="T64" fmla="*/ 26365 w 589"/>
                <a:gd name="T65" fmla="*/ 159363 h 590"/>
                <a:gd name="T66" fmla="*/ 20947 w 589"/>
                <a:gd name="T67" fmla="*/ 138091 h 590"/>
                <a:gd name="T68" fmla="*/ 37200 w 589"/>
                <a:gd name="T69" fmla="*/ 106363 h 590"/>
                <a:gd name="T70" fmla="*/ 20947 w 589"/>
                <a:gd name="T71" fmla="*/ 69226 h 590"/>
                <a:gd name="T72" fmla="*/ 26365 w 589"/>
                <a:gd name="T73" fmla="*/ 47953 h 590"/>
                <a:gd name="T74" fmla="*/ 53091 w 589"/>
                <a:gd name="T75" fmla="*/ 58770 h 590"/>
                <a:gd name="T76" fmla="*/ 90291 w 589"/>
                <a:gd name="T77" fmla="*/ 21273 h 590"/>
                <a:gd name="T78" fmla="*/ 111599 w 589"/>
                <a:gd name="T79" fmla="*/ 10817 h 590"/>
                <a:gd name="T80" fmla="*/ 122073 w 589"/>
                <a:gd name="T81" fmla="*/ 37497 h 590"/>
                <a:gd name="T82" fmla="*/ 180581 w 589"/>
                <a:gd name="T83" fmla="*/ 47953 h 590"/>
                <a:gd name="T84" fmla="*/ 196473 w 589"/>
                <a:gd name="T85" fmla="*/ 58770 h 590"/>
                <a:gd name="T86" fmla="*/ 175164 w 589"/>
                <a:gd name="T87" fmla="*/ 79682 h 590"/>
                <a:gd name="T88" fmla="*/ 175164 w 589"/>
                <a:gd name="T89" fmla="*/ 127635 h 590"/>
                <a:gd name="T90" fmla="*/ 196473 w 589"/>
                <a:gd name="T91" fmla="*/ 148908 h 59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89" h="590">
                  <a:moveTo>
                    <a:pt x="294" y="192"/>
                  </a:moveTo>
                  <a:lnTo>
                    <a:pt x="294" y="192"/>
                  </a:lnTo>
                  <a:cubicBezTo>
                    <a:pt x="235" y="192"/>
                    <a:pt x="191" y="236"/>
                    <a:pt x="191" y="295"/>
                  </a:cubicBezTo>
                  <a:cubicBezTo>
                    <a:pt x="191" y="339"/>
                    <a:pt x="235" y="383"/>
                    <a:pt x="294" y="383"/>
                  </a:cubicBezTo>
                  <a:cubicBezTo>
                    <a:pt x="353" y="383"/>
                    <a:pt x="397" y="339"/>
                    <a:pt x="397" y="295"/>
                  </a:cubicBezTo>
                  <a:cubicBezTo>
                    <a:pt x="397" y="236"/>
                    <a:pt x="353" y="192"/>
                    <a:pt x="294" y="192"/>
                  </a:cubicBezTo>
                  <a:close/>
                  <a:moveTo>
                    <a:pt x="294" y="354"/>
                  </a:moveTo>
                  <a:lnTo>
                    <a:pt x="294" y="354"/>
                  </a:lnTo>
                  <a:cubicBezTo>
                    <a:pt x="265" y="354"/>
                    <a:pt x="235" y="324"/>
                    <a:pt x="235" y="295"/>
                  </a:cubicBezTo>
                  <a:cubicBezTo>
                    <a:pt x="235" y="251"/>
                    <a:pt x="265" y="236"/>
                    <a:pt x="294" y="236"/>
                  </a:cubicBezTo>
                  <a:cubicBezTo>
                    <a:pt x="324" y="236"/>
                    <a:pt x="353" y="251"/>
                    <a:pt x="353" y="295"/>
                  </a:cubicBezTo>
                  <a:cubicBezTo>
                    <a:pt x="353" y="324"/>
                    <a:pt x="324" y="354"/>
                    <a:pt x="294" y="354"/>
                  </a:cubicBezTo>
                  <a:close/>
                  <a:moveTo>
                    <a:pt x="574" y="354"/>
                  </a:moveTo>
                  <a:lnTo>
                    <a:pt x="574" y="354"/>
                  </a:lnTo>
                  <a:cubicBezTo>
                    <a:pt x="529" y="339"/>
                    <a:pt x="529" y="339"/>
                    <a:pt x="529" y="339"/>
                  </a:cubicBezTo>
                  <a:cubicBezTo>
                    <a:pt x="529" y="324"/>
                    <a:pt x="529" y="309"/>
                    <a:pt x="529" y="295"/>
                  </a:cubicBezTo>
                  <a:cubicBezTo>
                    <a:pt x="529" y="280"/>
                    <a:pt x="529" y="265"/>
                    <a:pt x="529" y="251"/>
                  </a:cubicBezTo>
                  <a:cubicBezTo>
                    <a:pt x="574" y="221"/>
                    <a:pt x="574" y="221"/>
                    <a:pt x="574" y="221"/>
                  </a:cubicBezTo>
                  <a:cubicBezTo>
                    <a:pt x="588" y="206"/>
                    <a:pt x="588" y="192"/>
                    <a:pt x="588" y="163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29" y="74"/>
                    <a:pt x="515" y="74"/>
                    <a:pt x="485" y="89"/>
                  </a:cubicBezTo>
                  <a:cubicBezTo>
                    <a:pt x="441" y="118"/>
                    <a:pt x="441" y="118"/>
                    <a:pt x="441" y="118"/>
                  </a:cubicBezTo>
                  <a:cubicBezTo>
                    <a:pt x="426" y="89"/>
                    <a:pt x="397" y="74"/>
                    <a:pt x="367" y="74"/>
                  </a:cubicBezTo>
                  <a:cubicBezTo>
                    <a:pt x="367" y="30"/>
                    <a:pt x="367" y="30"/>
                    <a:pt x="367" y="30"/>
                  </a:cubicBezTo>
                  <a:cubicBezTo>
                    <a:pt x="367" y="15"/>
                    <a:pt x="353" y="0"/>
                    <a:pt x="338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35" y="0"/>
                    <a:pt x="220" y="15"/>
                    <a:pt x="220" y="30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191" y="74"/>
                    <a:pt x="162" y="89"/>
                    <a:pt x="147" y="118"/>
                  </a:cubicBezTo>
                  <a:cubicBezTo>
                    <a:pt x="103" y="89"/>
                    <a:pt x="103" y="89"/>
                    <a:pt x="103" y="89"/>
                  </a:cubicBezTo>
                  <a:cubicBezTo>
                    <a:pt x="73" y="74"/>
                    <a:pt x="58" y="74"/>
                    <a:pt x="44" y="104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92"/>
                    <a:pt x="0" y="206"/>
                    <a:pt x="14" y="221"/>
                  </a:cubicBezTo>
                  <a:cubicBezTo>
                    <a:pt x="58" y="251"/>
                    <a:pt x="58" y="251"/>
                    <a:pt x="58" y="251"/>
                  </a:cubicBezTo>
                  <a:cubicBezTo>
                    <a:pt x="58" y="265"/>
                    <a:pt x="58" y="280"/>
                    <a:pt x="58" y="295"/>
                  </a:cubicBezTo>
                  <a:cubicBezTo>
                    <a:pt x="58" y="309"/>
                    <a:pt x="58" y="324"/>
                    <a:pt x="58" y="339"/>
                  </a:cubicBezTo>
                  <a:cubicBezTo>
                    <a:pt x="14" y="354"/>
                    <a:pt x="14" y="354"/>
                    <a:pt x="14" y="354"/>
                  </a:cubicBezTo>
                  <a:cubicBezTo>
                    <a:pt x="0" y="368"/>
                    <a:pt x="0" y="398"/>
                    <a:pt x="0" y="413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58" y="501"/>
                    <a:pt x="73" y="501"/>
                    <a:pt x="103" y="501"/>
                  </a:cubicBezTo>
                  <a:cubicBezTo>
                    <a:pt x="147" y="472"/>
                    <a:pt x="147" y="472"/>
                    <a:pt x="147" y="472"/>
                  </a:cubicBezTo>
                  <a:cubicBezTo>
                    <a:pt x="162" y="486"/>
                    <a:pt x="191" y="501"/>
                    <a:pt x="220" y="516"/>
                  </a:cubicBezTo>
                  <a:cubicBezTo>
                    <a:pt x="220" y="545"/>
                    <a:pt x="220" y="545"/>
                    <a:pt x="220" y="545"/>
                  </a:cubicBezTo>
                  <a:cubicBezTo>
                    <a:pt x="220" y="560"/>
                    <a:pt x="235" y="589"/>
                    <a:pt x="250" y="589"/>
                  </a:cubicBezTo>
                  <a:cubicBezTo>
                    <a:pt x="338" y="589"/>
                    <a:pt x="338" y="589"/>
                    <a:pt x="338" y="589"/>
                  </a:cubicBezTo>
                  <a:cubicBezTo>
                    <a:pt x="353" y="589"/>
                    <a:pt x="367" y="560"/>
                    <a:pt x="367" y="545"/>
                  </a:cubicBezTo>
                  <a:cubicBezTo>
                    <a:pt x="367" y="516"/>
                    <a:pt x="367" y="516"/>
                    <a:pt x="367" y="516"/>
                  </a:cubicBezTo>
                  <a:cubicBezTo>
                    <a:pt x="397" y="501"/>
                    <a:pt x="426" y="486"/>
                    <a:pt x="441" y="472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515" y="501"/>
                    <a:pt x="529" y="501"/>
                    <a:pt x="544" y="486"/>
                  </a:cubicBezTo>
                  <a:cubicBezTo>
                    <a:pt x="588" y="413"/>
                    <a:pt x="588" y="413"/>
                    <a:pt x="588" y="413"/>
                  </a:cubicBezTo>
                  <a:cubicBezTo>
                    <a:pt x="588" y="398"/>
                    <a:pt x="588" y="368"/>
                    <a:pt x="574" y="354"/>
                  </a:cubicBezTo>
                  <a:close/>
                  <a:moveTo>
                    <a:pt x="544" y="413"/>
                  </a:moveTo>
                  <a:lnTo>
                    <a:pt x="544" y="413"/>
                  </a:lnTo>
                  <a:cubicBezTo>
                    <a:pt x="515" y="442"/>
                    <a:pt x="515" y="442"/>
                    <a:pt x="515" y="442"/>
                  </a:cubicBezTo>
                  <a:cubicBezTo>
                    <a:pt x="515" y="457"/>
                    <a:pt x="500" y="457"/>
                    <a:pt x="500" y="457"/>
                  </a:cubicBezTo>
                  <a:cubicBezTo>
                    <a:pt x="441" y="427"/>
                    <a:pt x="441" y="427"/>
                    <a:pt x="441" y="427"/>
                  </a:cubicBezTo>
                  <a:cubicBezTo>
                    <a:pt x="412" y="457"/>
                    <a:pt x="382" y="472"/>
                    <a:pt x="338" y="486"/>
                  </a:cubicBezTo>
                  <a:cubicBezTo>
                    <a:pt x="338" y="530"/>
                    <a:pt x="338" y="530"/>
                    <a:pt x="338" y="530"/>
                  </a:cubicBezTo>
                  <a:cubicBezTo>
                    <a:pt x="338" y="530"/>
                    <a:pt x="324" y="545"/>
                    <a:pt x="309" y="545"/>
                  </a:cubicBezTo>
                  <a:cubicBezTo>
                    <a:pt x="279" y="545"/>
                    <a:pt x="279" y="545"/>
                    <a:pt x="279" y="545"/>
                  </a:cubicBezTo>
                  <a:cubicBezTo>
                    <a:pt x="265" y="545"/>
                    <a:pt x="250" y="530"/>
                    <a:pt x="250" y="530"/>
                  </a:cubicBezTo>
                  <a:cubicBezTo>
                    <a:pt x="250" y="486"/>
                    <a:pt x="250" y="486"/>
                    <a:pt x="250" y="486"/>
                  </a:cubicBezTo>
                  <a:cubicBezTo>
                    <a:pt x="206" y="472"/>
                    <a:pt x="176" y="457"/>
                    <a:pt x="147" y="427"/>
                  </a:cubicBezTo>
                  <a:cubicBezTo>
                    <a:pt x="88" y="457"/>
                    <a:pt x="88" y="457"/>
                    <a:pt x="88" y="457"/>
                  </a:cubicBezTo>
                  <a:cubicBezTo>
                    <a:pt x="88" y="457"/>
                    <a:pt x="73" y="457"/>
                    <a:pt x="73" y="442"/>
                  </a:cubicBezTo>
                  <a:cubicBezTo>
                    <a:pt x="44" y="413"/>
                    <a:pt x="44" y="413"/>
                    <a:pt x="44" y="413"/>
                  </a:cubicBezTo>
                  <a:cubicBezTo>
                    <a:pt x="44" y="398"/>
                    <a:pt x="44" y="383"/>
                    <a:pt x="58" y="383"/>
                  </a:cubicBezTo>
                  <a:cubicBezTo>
                    <a:pt x="103" y="354"/>
                    <a:pt x="103" y="354"/>
                    <a:pt x="103" y="354"/>
                  </a:cubicBezTo>
                  <a:cubicBezTo>
                    <a:pt x="103" y="339"/>
                    <a:pt x="103" y="309"/>
                    <a:pt x="103" y="295"/>
                  </a:cubicBezTo>
                  <a:cubicBezTo>
                    <a:pt x="103" y="265"/>
                    <a:pt x="103" y="251"/>
                    <a:pt x="103" y="221"/>
                  </a:cubicBezTo>
                  <a:cubicBezTo>
                    <a:pt x="58" y="192"/>
                    <a:pt x="58" y="192"/>
                    <a:pt x="58" y="192"/>
                  </a:cubicBezTo>
                  <a:cubicBezTo>
                    <a:pt x="44" y="192"/>
                    <a:pt x="44" y="177"/>
                    <a:pt x="44" y="163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3" y="133"/>
                    <a:pt x="88" y="118"/>
                    <a:pt x="88" y="133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76" y="133"/>
                    <a:pt x="206" y="104"/>
                    <a:pt x="250" y="104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45"/>
                    <a:pt x="265" y="30"/>
                    <a:pt x="279" y="30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24" y="30"/>
                    <a:pt x="338" y="45"/>
                    <a:pt x="338" y="59"/>
                  </a:cubicBezTo>
                  <a:cubicBezTo>
                    <a:pt x="338" y="104"/>
                    <a:pt x="338" y="104"/>
                    <a:pt x="338" y="104"/>
                  </a:cubicBezTo>
                  <a:cubicBezTo>
                    <a:pt x="382" y="104"/>
                    <a:pt x="412" y="133"/>
                    <a:pt x="441" y="16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0" y="118"/>
                    <a:pt x="515" y="133"/>
                    <a:pt x="515" y="133"/>
                  </a:cubicBezTo>
                  <a:cubicBezTo>
                    <a:pt x="544" y="163"/>
                    <a:pt x="544" y="163"/>
                    <a:pt x="544" y="163"/>
                  </a:cubicBezTo>
                  <a:cubicBezTo>
                    <a:pt x="544" y="177"/>
                    <a:pt x="544" y="192"/>
                    <a:pt x="529" y="192"/>
                  </a:cubicBezTo>
                  <a:cubicBezTo>
                    <a:pt x="485" y="221"/>
                    <a:pt x="485" y="221"/>
                    <a:pt x="485" y="221"/>
                  </a:cubicBezTo>
                  <a:cubicBezTo>
                    <a:pt x="485" y="251"/>
                    <a:pt x="485" y="265"/>
                    <a:pt x="485" y="295"/>
                  </a:cubicBezTo>
                  <a:cubicBezTo>
                    <a:pt x="485" y="309"/>
                    <a:pt x="485" y="339"/>
                    <a:pt x="485" y="354"/>
                  </a:cubicBezTo>
                  <a:cubicBezTo>
                    <a:pt x="529" y="383"/>
                    <a:pt x="529" y="383"/>
                    <a:pt x="529" y="383"/>
                  </a:cubicBezTo>
                  <a:cubicBezTo>
                    <a:pt x="544" y="383"/>
                    <a:pt x="544" y="398"/>
                    <a:pt x="544" y="413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lIns="91431" tIns="45716" rIns="91431" bIns="45716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37C014AF-D67D-400B-B611-E059B4057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0908" y="3831615"/>
              <a:ext cx="592425" cy="504717"/>
            </a:xfrm>
            <a:custGeom>
              <a:avLst/>
              <a:gdLst>
                <a:gd name="T0" fmla="*/ 185692 w 634"/>
                <a:gd name="T1" fmla="*/ 169827 h 634"/>
                <a:gd name="T2" fmla="*/ 79325 w 634"/>
                <a:gd name="T3" fmla="*/ 148554 h 634"/>
                <a:gd name="T4" fmla="*/ 42186 w 634"/>
                <a:gd name="T5" fmla="*/ 169827 h 634"/>
                <a:gd name="T6" fmla="*/ 42186 w 634"/>
                <a:gd name="T7" fmla="*/ 185692 h 634"/>
                <a:gd name="T8" fmla="*/ 79325 w 634"/>
                <a:gd name="T9" fmla="*/ 206966 h 634"/>
                <a:gd name="T10" fmla="*/ 185692 w 634"/>
                <a:gd name="T11" fmla="*/ 185692 h 634"/>
                <a:gd name="T12" fmla="*/ 185692 w 634"/>
                <a:gd name="T13" fmla="*/ 169827 h 634"/>
                <a:gd name="T14" fmla="*/ 79325 w 634"/>
                <a:gd name="T15" fmla="*/ 196509 h 634"/>
                <a:gd name="T16" fmla="*/ 79325 w 634"/>
                <a:gd name="T17" fmla="*/ 159371 h 634"/>
                <a:gd name="T18" fmla="*/ 79325 w 634"/>
                <a:gd name="T19" fmla="*/ 196509 h 634"/>
                <a:gd name="T20" fmla="*/ 185692 w 634"/>
                <a:gd name="T21" fmla="*/ 58412 h 634"/>
                <a:gd name="T22" fmla="*/ 79325 w 634"/>
                <a:gd name="T23" fmla="*/ 37138 h 634"/>
                <a:gd name="T24" fmla="*/ 42186 w 634"/>
                <a:gd name="T25" fmla="*/ 58412 h 634"/>
                <a:gd name="T26" fmla="*/ 42186 w 634"/>
                <a:gd name="T27" fmla="*/ 74277 h 634"/>
                <a:gd name="T28" fmla="*/ 79325 w 634"/>
                <a:gd name="T29" fmla="*/ 95550 h 634"/>
                <a:gd name="T30" fmla="*/ 185692 w 634"/>
                <a:gd name="T31" fmla="*/ 74277 h 634"/>
                <a:gd name="T32" fmla="*/ 185692 w 634"/>
                <a:gd name="T33" fmla="*/ 58412 h 634"/>
                <a:gd name="T34" fmla="*/ 79325 w 634"/>
                <a:gd name="T35" fmla="*/ 84733 h 634"/>
                <a:gd name="T36" fmla="*/ 79325 w 634"/>
                <a:gd name="T37" fmla="*/ 47956 h 634"/>
                <a:gd name="T38" fmla="*/ 79325 w 634"/>
                <a:gd name="T39" fmla="*/ 84733 h 634"/>
                <a:gd name="T40" fmla="*/ 185692 w 634"/>
                <a:gd name="T41" fmla="*/ 116824 h 634"/>
                <a:gd name="T42" fmla="*/ 143145 w 634"/>
                <a:gd name="T43" fmla="*/ 95550 h 634"/>
                <a:gd name="T44" fmla="*/ 42186 w 634"/>
                <a:gd name="T45" fmla="*/ 116824 h 634"/>
                <a:gd name="T46" fmla="*/ 42186 w 634"/>
                <a:gd name="T47" fmla="*/ 127280 h 634"/>
                <a:gd name="T48" fmla="*/ 143145 w 634"/>
                <a:gd name="T49" fmla="*/ 148554 h 634"/>
                <a:gd name="T50" fmla="*/ 185692 w 634"/>
                <a:gd name="T51" fmla="*/ 127280 h 634"/>
                <a:gd name="T52" fmla="*/ 185692 w 634"/>
                <a:gd name="T53" fmla="*/ 116824 h 634"/>
                <a:gd name="T54" fmla="*/ 143145 w 634"/>
                <a:gd name="T55" fmla="*/ 138097 h 634"/>
                <a:gd name="T56" fmla="*/ 143145 w 634"/>
                <a:gd name="T57" fmla="*/ 106007 h 634"/>
                <a:gd name="T58" fmla="*/ 143145 w 634"/>
                <a:gd name="T59" fmla="*/ 138097 h 634"/>
                <a:gd name="T60" fmla="*/ 196149 w 634"/>
                <a:gd name="T61" fmla="*/ 0 h 634"/>
                <a:gd name="T62" fmla="*/ 0 w 634"/>
                <a:gd name="T63" fmla="*/ 31730 h 634"/>
                <a:gd name="T64" fmla="*/ 26321 w 634"/>
                <a:gd name="T65" fmla="*/ 228239 h 634"/>
                <a:gd name="T66" fmla="*/ 228239 w 634"/>
                <a:gd name="T67" fmla="*/ 201557 h 634"/>
                <a:gd name="T68" fmla="*/ 196149 w 634"/>
                <a:gd name="T69" fmla="*/ 0 h 634"/>
                <a:gd name="T70" fmla="*/ 212014 w 634"/>
                <a:gd name="T71" fmla="*/ 201557 h 634"/>
                <a:gd name="T72" fmla="*/ 26321 w 634"/>
                <a:gd name="T73" fmla="*/ 212374 h 634"/>
                <a:gd name="T74" fmla="*/ 15865 w 634"/>
                <a:gd name="T75" fmla="*/ 31730 h 634"/>
                <a:gd name="T76" fmla="*/ 196149 w 634"/>
                <a:gd name="T77" fmla="*/ 15865 h 634"/>
                <a:gd name="T78" fmla="*/ 212014 w 634"/>
                <a:gd name="T79" fmla="*/ 201557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515" y="471"/>
                  </a:moveTo>
                  <a:lnTo>
                    <a:pt x="515" y="471"/>
                  </a:lnTo>
                  <a:cubicBezTo>
                    <a:pt x="294" y="471"/>
                    <a:pt x="294" y="471"/>
                    <a:pt x="294" y="471"/>
                  </a:cubicBezTo>
                  <a:cubicBezTo>
                    <a:pt x="279" y="442"/>
                    <a:pt x="250" y="412"/>
                    <a:pt x="220" y="412"/>
                  </a:cubicBezTo>
                  <a:cubicBezTo>
                    <a:pt x="176" y="412"/>
                    <a:pt x="147" y="442"/>
                    <a:pt x="14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03" y="471"/>
                    <a:pt x="103" y="486"/>
                    <a:pt x="103" y="501"/>
                  </a:cubicBezTo>
                  <a:cubicBezTo>
                    <a:pt x="103" y="501"/>
                    <a:pt x="103" y="515"/>
                    <a:pt x="117" y="515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45"/>
                    <a:pt x="176" y="574"/>
                    <a:pt x="220" y="574"/>
                  </a:cubicBezTo>
                  <a:cubicBezTo>
                    <a:pt x="250" y="574"/>
                    <a:pt x="279" y="545"/>
                    <a:pt x="294" y="515"/>
                  </a:cubicBezTo>
                  <a:cubicBezTo>
                    <a:pt x="515" y="515"/>
                    <a:pt x="515" y="515"/>
                    <a:pt x="515" y="515"/>
                  </a:cubicBezTo>
                  <a:lnTo>
                    <a:pt x="530" y="501"/>
                  </a:lnTo>
                  <a:cubicBezTo>
                    <a:pt x="530" y="486"/>
                    <a:pt x="515" y="471"/>
                    <a:pt x="515" y="471"/>
                  </a:cubicBezTo>
                  <a:close/>
                  <a:moveTo>
                    <a:pt x="220" y="545"/>
                  </a:moveTo>
                  <a:lnTo>
                    <a:pt x="220" y="545"/>
                  </a:lnTo>
                  <a:cubicBezTo>
                    <a:pt x="191" y="545"/>
                    <a:pt x="162" y="515"/>
                    <a:pt x="162" y="501"/>
                  </a:cubicBezTo>
                  <a:cubicBezTo>
                    <a:pt x="162" y="471"/>
                    <a:pt x="191" y="442"/>
                    <a:pt x="220" y="442"/>
                  </a:cubicBezTo>
                  <a:cubicBezTo>
                    <a:pt x="235" y="442"/>
                    <a:pt x="265" y="471"/>
                    <a:pt x="265" y="501"/>
                  </a:cubicBezTo>
                  <a:cubicBezTo>
                    <a:pt x="265" y="515"/>
                    <a:pt x="235" y="545"/>
                    <a:pt x="220" y="545"/>
                  </a:cubicBezTo>
                  <a:close/>
                  <a:moveTo>
                    <a:pt x="515" y="162"/>
                  </a:moveTo>
                  <a:lnTo>
                    <a:pt x="515" y="162"/>
                  </a:lnTo>
                  <a:cubicBezTo>
                    <a:pt x="294" y="162"/>
                    <a:pt x="294" y="162"/>
                    <a:pt x="294" y="162"/>
                  </a:cubicBezTo>
                  <a:cubicBezTo>
                    <a:pt x="279" y="133"/>
                    <a:pt x="250" y="103"/>
                    <a:pt x="220" y="103"/>
                  </a:cubicBezTo>
                  <a:cubicBezTo>
                    <a:pt x="176" y="103"/>
                    <a:pt x="147" y="133"/>
                    <a:pt x="14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03" y="162"/>
                    <a:pt x="103" y="176"/>
                    <a:pt x="103" y="176"/>
                  </a:cubicBezTo>
                  <a:cubicBezTo>
                    <a:pt x="103" y="192"/>
                    <a:pt x="103" y="206"/>
                    <a:pt x="117" y="206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47" y="235"/>
                    <a:pt x="176" y="265"/>
                    <a:pt x="220" y="265"/>
                  </a:cubicBezTo>
                  <a:cubicBezTo>
                    <a:pt x="250" y="265"/>
                    <a:pt x="279" y="235"/>
                    <a:pt x="294" y="206"/>
                  </a:cubicBezTo>
                  <a:cubicBezTo>
                    <a:pt x="515" y="206"/>
                    <a:pt x="515" y="206"/>
                    <a:pt x="515" y="206"/>
                  </a:cubicBezTo>
                  <a:cubicBezTo>
                    <a:pt x="515" y="206"/>
                    <a:pt x="530" y="192"/>
                    <a:pt x="530" y="176"/>
                  </a:cubicBezTo>
                  <a:lnTo>
                    <a:pt x="515" y="162"/>
                  </a:lnTo>
                  <a:close/>
                  <a:moveTo>
                    <a:pt x="220" y="235"/>
                  </a:moveTo>
                  <a:lnTo>
                    <a:pt x="220" y="235"/>
                  </a:lnTo>
                  <a:cubicBezTo>
                    <a:pt x="191" y="235"/>
                    <a:pt x="162" y="206"/>
                    <a:pt x="162" y="176"/>
                  </a:cubicBezTo>
                  <a:cubicBezTo>
                    <a:pt x="162" y="162"/>
                    <a:pt x="191" y="133"/>
                    <a:pt x="220" y="133"/>
                  </a:cubicBezTo>
                  <a:cubicBezTo>
                    <a:pt x="235" y="133"/>
                    <a:pt x="265" y="162"/>
                    <a:pt x="265" y="176"/>
                  </a:cubicBezTo>
                  <a:cubicBezTo>
                    <a:pt x="265" y="206"/>
                    <a:pt x="235" y="235"/>
                    <a:pt x="220" y="235"/>
                  </a:cubicBezTo>
                  <a:close/>
                  <a:moveTo>
                    <a:pt x="515" y="324"/>
                  </a:moveTo>
                  <a:lnTo>
                    <a:pt x="515" y="324"/>
                  </a:lnTo>
                  <a:cubicBezTo>
                    <a:pt x="471" y="324"/>
                    <a:pt x="471" y="324"/>
                    <a:pt x="471" y="324"/>
                  </a:cubicBezTo>
                  <a:cubicBezTo>
                    <a:pt x="456" y="280"/>
                    <a:pt x="426" y="265"/>
                    <a:pt x="397" y="265"/>
                  </a:cubicBezTo>
                  <a:cubicBezTo>
                    <a:pt x="353" y="265"/>
                    <a:pt x="324" y="280"/>
                    <a:pt x="324" y="324"/>
                  </a:cubicBezTo>
                  <a:cubicBezTo>
                    <a:pt x="117" y="324"/>
                    <a:pt x="117" y="324"/>
                    <a:pt x="117" y="324"/>
                  </a:cubicBezTo>
                  <a:cubicBezTo>
                    <a:pt x="103" y="324"/>
                    <a:pt x="103" y="324"/>
                    <a:pt x="103" y="338"/>
                  </a:cubicBezTo>
                  <a:cubicBezTo>
                    <a:pt x="103" y="353"/>
                    <a:pt x="103" y="353"/>
                    <a:pt x="117" y="353"/>
                  </a:cubicBezTo>
                  <a:cubicBezTo>
                    <a:pt x="324" y="353"/>
                    <a:pt x="324" y="353"/>
                    <a:pt x="324" y="353"/>
                  </a:cubicBezTo>
                  <a:cubicBezTo>
                    <a:pt x="324" y="397"/>
                    <a:pt x="353" y="412"/>
                    <a:pt x="397" y="412"/>
                  </a:cubicBezTo>
                  <a:cubicBezTo>
                    <a:pt x="426" y="412"/>
                    <a:pt x="456" y="397"/>
                    <a:pt x="471" y="353"/>
                  </a:cubicBezTo>
                  <a:cubicBezTo>
                    <a:pt x="515" y="353"/>
                    <a:pt x="515" y="353"/>
                    <a:pt x="515" y="353"/>
                  </a:cubicBezTo>
                  <a:cubicBezTo>
                    <a:pt x="515" y="353"/>
                    <a:pt x="530" y="353"/>
                    <a:pt x="530" y="338"/>
                  </a:cubicBezTo>
                  <a:cubicBezTo>
                    <a:pt x="530" y="324"/>
                    <a:pt x="515" y="324"/>
                    <a:pt x="515" y="324"/>
                  </a:cubicBezTo>
                  <a:close/>
                  <a:moveTo>
                    <a:pt x="397" y="383"/>
                  </a:moveTo>
                  <a:lnTo>
                    <a:pt x="397" y="383"/>
                  </a:lnTo>
                  <a:cubicBezTo>
                    <a:pt x="367" y="383"/>
                    <a:pt x="338" y="368"/>
                    <a:pt x="338" y="338"/>
                  </a:cubicBezTo>
                  <a:cubicBezTo>
                    <a:pt x="338" y="309"/>
                    <a:pt x="367" y="294"/>
                    <a:pt x="397" y="294"/>
                  </a:cubicBezTo>
                  <a:cubicBezTo>
                    <a:pt x="412" y="294"/>
                    <a:pt x="441" y="309"/>
                    <a:pt x="441" y="338"/>
                  </a:cubicBezTo>
                  <a:cubicBezTo>
                    <a:pt x="441" y="368"/>
                    <a:pt x="412" y="383"/>
                    <a:pt x="397" y="383"/>
                  </a:cubicBezTo>
                  <a:close/>
                  <a:moveTo>
                    <a:pt x="544" y="0"/>
                  </a:moveTo>
                  <a:lnTo>
                    <a:pt x="544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44"/>
                    <a:pt x="0" y="88"/>
                  </a:cubicBezTo>
                  <a:cubicBezTo>
                    <a:pt x="0" y="559"/>
                    <a:pt x="0" y="559"/>
                    <a:pt x="0" y="559"/>
                  </a:cubicBezTo>
                  <a:cubicBezTo>
                    <a:pt x="0" y="604"/>
                    <a:pt x="29" y="633"/>
                    <a:pt x="73" y="633"/>
                  </a:cubicBezTo>
                  <a:cubicBezTo>
                    <a:pt x="544" y="633"/>
                    <a:pt x="544" y="633"/>
                    <a:pt x="544" y="633"/>
                  </a:cubicBezTo>
                  <a:cubicBezTo>
                    <a:pt x="588" y="633"/>
                    <a:pt x="633" y="604"/>
                    <a:pt x="633" y="559"/>
                  </a:cubicBezTo>
                  <a:cubicBezTo>
                    <a:pt x="633" y="88"/>
                    <a:pt x="633" y="88"/>
                    <a:pt x="633" y="88"/>
                  </a:cubicBezTo>
                  <a:cubicBezTo>
                    <a:pt x="633" y="44"/>
                    <a:pt x="588" y="0"/>
                    <a:pt x="544" y="0"/>
                  </a:cubicBezTo>
                  <a:close/>
                  <a:moveTo>
                    <a:pt x="588" y="559"/>
                  </a:moveTo>
                  <a:lnTo>
                    <a:pt x="588" y="559"/>
                  </a:lnTo>
                  <a:cubicBezTo>
                    <a:pt x="588" y="574"/>
                    <a:pt x="574" y="589"/>
                    <a:pt x="544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8" y="589"/>
                    <a:pt x="44" y="574"/>
                    <a:pt x="44" y="559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4" y="59"/>
                    <a:pt x="58" y="44"/>
                    <a:pt x="73" y="44"/>
                  </a:cubicBezTo>
                  <a:cubicBezTo>
                    <a:pt x="544" y="44"/>
                    <a:pt x="544" y="44"/>
                    <a:pt x="544" y="44"/>
                  </a:cubicBezTo>
                  <a:cubicBezTo>
                    <a:pt x="574" y="44"/>
                    <a:pt x="588" y="59"/>
                    <a:pt x="588" y="88"/>
                  </a:cubicBezTo>
                  <a:lnTo>
                    <a:pt x="588" y="559"/>
                  </a:ln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lIns="91431" tIns="45716" rIns="91431" bIns="45716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97">
              <a:extLst>
                <a:ext uri="{FF2B5EF4-FFF2-40B4-BE49-F238E27FC236}">
                  <a16:creationId xmlns:a16="http://schemas.microsoft.com/office/drawing/2014/main" id="{25368323-D909-491D-912F-E9BCC0E20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645" y="3197639"/>
              <a:ext cx="543230" cy="543506"/>
            </a:xfrm>
            <a:custGeom>
              <a:avLst/>
              <a:gdLst>
                <a:gd name="T0" fmla="*/ 137833 w 472"/>
                <a:gd name="T1" fmla="*/ 111619 h 501"/>
                <a:gd name="T2" fmla="*/ 137833 w 472"/>
                <a:gd name="T3" fmla="*/ 111619 h 501"/>
                <a:gd name="T4" fmla="*/ 106164 w 472"/>
                <a:gd name="T5" fmla="*/ 127513 h 501"/>
                <a:gd name="T6" fmla="*/ 69096 w 472"/>
                <a:gd name="T7" fmla="*/ 106201 h 501"/>
                <a:gd name="T8" fmla="*/ 74135 w 472"/>
                <a:gd name="T9" fmla="*/ 90307 h 501"/>
                <a:gd name="T10" fmla="*/ 69096 w 472"/>
                <a:gd name="T11" fmla="*/ 79831 h 501"/>
                <a:gd name="T12" fmla="*/ 111562 w 472"/>
                <a:gd name="T13" fmla="*/ 58519 h 501"/>
                <a:gd name="T14" fmla="*/ 137833 w 472"/>
                <a:gd name="T15" fmla="*/ 68994 h 501"/>
                <a:gd name="T16" fmla="*/ 169502 w 472"/>
                <a:gd name="T17" fmla="*/ 31788 h 501"/>
                <a:gd name="T18" fmla="*/ 137833 w 472"/>
                <a:gd name="T19" fmla="*/ 0 h 501"/>
                <a:gd name="T20" fmla="*/ 100766 w 472"/>
                <a:gd name="T21" fmla="*/ 31788 h 501"/>
                <a:gd name="T22" fmla="*/ 100766 w 472"/>
                <a:gd name="T23" fmla="*/ 42264 h 501"/>
                <a:gd name="T24" fmla="*/ 63698 w 472"/>
                <a:gd name="T25" fmla="*/ 63576 h 501"/>
                <a:gd name="T26" fmla="*/ 37067 w 472"/>
                <a:gd name="T27" fmla="*/ 53100 h 501"/>
                <a:gd name="T28" fmla="*/ 0 w 472"/>
                <a:gd name="T29" fmla="*/ 90307 h 501"/>
                <a:gd name="T30" fmla="*/ 37067 w 472"/>
                <a:gd name="T31" fmla="*/ 127513 h 501"/>
                <a:gd name="T32" fmla="*/ 58300 w 472"/>
                <a:gd name="T33" fmla="*/ 116676 h 501"/>
                <a:gd name="T34" fmla="*/ 58300 w 472"/>
                <a:gd name="T35" fmla="*/ 116676 h 501"/>
                <a:gd name="T36" fmla="*/ 100766 w 472"/>
                <a:gd name="T37" fmla="*/ 143407 h 501"/>
                <a:gd name="T38" fmla="*/ 100766 w 472"/>
                <a:gd name="T39" fmla="*/ 148826 h 501"/>
                <a:gd name="T40" fmla="*/ 137833 w 472"/>
                <a:gd name="T41" fmla="*/ 180614 h 501"/>
                <a:gd name="T42" fmla="*/ 169502 w 472"/>
                <a:gd name="T43" fmla="*/ 148826 h 501"/>
                <a:gd name="T44" fmla="*/ 137833 w 472"/>
                <a:gd name="T45" fmla="*/ 111619 h 501"/>
                <a:gd name="T46" fmla="*/ 137833 w 472"/>
                <a:gd name="T47" fmla="*/ 10476 h 501"/>
                <a:gd name="T48" fmla="*/ 137833 w 472"/>
                <a:gd name="T49" fmla="*/ 10476 h 501"/>
                <a:gd name="T50" fmla="*/ 159066 w 472"/>
                <a:gd name="T51" fmla="*/ 31788 h 501"/>
                <a:gd name="T52" fmla="*/ 137833 w 472"/>
                <a:gd name="T53" fmla="*/ 53100 h 501"/>
                <a:gd name="T54" fmla="*/ 116600 w 472"/>
                <a:gd name="T55" fmla="*/ 31788 h 501"/>
                <a:gd name="T56" fmla="*/ 137833 w 472"/>
                <a:gd name="T57" fmla="*/ 10476 h 501"/>
                <a:gd name="T58" fmla="*/ 37067 w 472"/>
                <a:gd name="T59" fmla="*/ 111619 h 501"/>
                <a:gd name="T60" fmla="*/ 37067 w 472"/>
                <a:gd name="T61" fmla="*/ 111619 h 501"/>
                <a:gd name="T62" fmla="*/ 15835 w 472"/>
                <a:gd name="T63" fmla="*/ 90307 h 501"/>
                <a:gd name="T64" fmla="*/ 37067 w 472"/>
                <a:gd name="T65" fmla="*/ 68994 h 501"/>
                <a:gd name="T66" fmla="*/ 58300 w 472"/>
                <a:gd name="T67" fmla="*/ 90307 h 501"/>
                <a:gd name="T68" fmla="*/ 37067 w 472"/>
                <a:gd name="T69" fmla="*/ 111619 h 501"/>
                <a:gd name="T70" fmla="*/ 137833 w 472"/>
                <a:gd name="T71" fmla="*/ 170138 h 501"/>
                <a:gd name="T72" fmla="*/ 137833 w 472"/>
                <a:gd name="T73" fmla="*/ 170138 h 501"/>
                <a:gd name="T74" fmla="*/ 116600 w 472"/>
                <a:gd name="T75" fmla="*/ 148826 h 501"/>
                <a:gd name="T76" fmla="*/ 137833 w 472"/>
                <a:gd name="T77" fmla="*/ 127513 h 501"/>
                <a:gd name="T78" fmla="*/ 159066 w 472"/>
                <a:gd name="T79" fmla="*/ 148826 h 501"/>
                <a:gd name="T80" fmla="*/ 137833 w 472"/>
                <a:gd name="T81" fmla="*/ 170138 h 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2" h="501">
                  <a:moveTo>
                    <a:pt x="383" y="309"/>
                  </a:moveTo>
                  <a:lnTo>
                    <a:pt x="383" y="309"/>
                  </a:lnTo>
                  <a:cubicBezTo>
                    <a:pt x="339" y="309"/>
                    <a:pt x="310" y="323"/>
                    <a:pt x="295" y="353"/>
                  </a:cubicBezTo>
                  <a:cubicBezTo>
                    <a:pt x="192" y="294"/>
                    <a:pt x="192" y="294"/>
                    <a:pt x="192" y="294"/>
                  </a:cubicBezTo>
                  <a:cubicBezTo>
                    <a:pt x="192" y="280"/>
                    <a:pt x="206" y="264"/>
                    <a:pt x="206" y="250"/>
                  </a:cubicBezTo>
                  <a:cubicBezTo>
                    <a:pt x="206" y="235"/>
                    <a:pt x="206" y="235"/>
                    <a:pt x="192" y="221"/>
                  </a:cubicBezTo>
                  <a:cubicBezTo>
                    <a:pt x="310" y="162"/>
                    <a:pt x="310" y="162"/>
                    <a:pt x="310" y="162"/>
                  </a:cubicBezTo>
                  <a:cubicBezTo>
                    <a:pt x="324" y="176"/>
                    <a:pt x="353" y="191"/>
                    <a:pt x="383" y="191"/>
                  </a:cubicBezTo>
                  <a:cubicBezTo>
                    <a:pt x="427" y="191"/>
                    <a:pt x="471" y="147"/>
                    <a:pt x="471" y="88"/>
                  </a:cubicBezTo>
                  <a:cubicBezTo>
                    <a:pt x="471" y="44"/>
                    <a:pt x="427" y="0"/>
                    <a:pt x="383" y="0"/>
                  </a:cubicBezTo>
                  <a:cubicBezTo>
                    <a:pt x="324" y="0"/>
                    <a:pt x="280" y="44"/>
                    <a:pt x="280" y="88"/>
                  </a:cubicBezTo>
                  <a:cubicBezTo>
                    <a:pt x="280" y="103"/>
                    <a:pt x="280" y="117"/>
                    <a:pt x="280" y="117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62" y="162"/>
                    <a:pt x="133" y="147"/>
                    <a:pt x="103" y="147"/>
                  </a:cubicBezTo>
                  <a:cubicBezTo>
                    <a:pt x="44" y="147"/>
                    <a:pt x="0" y="191"/>
                    <a:pt x="0" y="250"/>
                  </a:cubicBezTo>
                  <a:cubicBezTo>
                    <a:pt x="0" y="309"/>
                    <a:pt x="44" y="353"/>
                    <a:pt x="103" y="353"/>
                  </a:cubicBezTo>
                  <a:cubicBezTo>
                    <a:pt x="133" y="353"/>
                    <a:pt x="148" y="338"/>
                    <a:pt x="162" y="323"/>
                  </a:cubicBezTo>
                  <a:cubicBezTo>
                    <a:pt x="280" y="397"/>
                    <a:pt x="280" y="397"/>
                    <a:pt x="280" y="397"/>
                  </a:cubicBezTo>
                  <a:cubicBezTo>
                    <a:pt x="280" y="397"/>
                    <a:pt x="280" y="397"/>
                    <a:pt x="280" y="412"/>
                  </a:cubicBezTo>
                  <a:cubicBezTo>
                    <a:pt x="280" y="456"/>
                    <a:pt x="324" y="500"/>
                    <a:pt x="383" y="500"/>
                  </a:cubicBezTo>
                  <a:cubicBezTo>
                    <a:pt x="427" y="500"/>
                    <a:pt x="471" y="456"/>
                    <a:pt x="471" y="412"/>
                  </a:cubicBezTo>
                  <a:cubicBezTo>
                    <a:pt x="471" y="353"/>
                    <a:pt x="427" y="309"/>
                    <a:pt x="383" y="309"/>
                  </a:cubicBezTo>
                  <a:close/>
                  <a:moveTo>
                    <a:pt x="383" y="29"/>
                  </a:moveTo>
                  <a:lnTo>
                    <a:pt x="383" y="29"/>
                  </a:lnTo>
                  <a:cubicBezTo>
                    <a:pt x="412" y="29"/>
                    <a:pt x="442" y="59"/>
                    <a:pt x="442" y="88"/>
                  </a:cubicBezTo>
                  <a:cubicBezTo>
                    <a:pt x="442" y="132"/>
                    <a:pt x="412" y="147"/>
                    <a:pt x="383" y="147"/>
                  </a:cubicBezTo>
                  <a:cubicBezTo>
                    <a:pt x="339" y="147"/>
                    <a:pt x="324" y="132"/>
                    <a:pt x="324" y="88"/>
                  </a:cubicBezTo>
                  <a:cubicBezTo>
                    <a:pt x="324" y="59"/>
                    <a:pt x="339" y="29"/>
                    <a:pt x="383" y="29"/>
                  </a:cubicBezTo>
                  <a:close/>
                  <a:moveTo>
                    <a:pt x="103" y="309"/>
                  </a:moveTo>
                  <a:lnTo>
                    <a:pt x="103" y="309"/>
                  </a:lnTo>
                  <a:cubicBezTo>
                    <a:pt x="74" y="309"/>
                    <a:pt x="44" y="280"/>
                    <a:pt x="44" y="250"/>
                  </a:cubicBezTo>
                  <a:cubicBezTo>
                    <a:pt x="44" y="221"/>
                    <a:pt x="74" y="191"/>
                    <a:pt x="103" y="191"/>
                  </a:cubicBezTo>
                  <a:cubicBezTo>
                    <a:pt x="133" y="191"/>
                    <a:pt x="162" y="221"/>
                    <a:pt x="162" y="250"/>
                  </a:cubicBezTo>
                  <a:cubicBezTo>
                    <a:pt x="162" y="280"/>
                    <a:pt x="133" y="309"/>
                    <a:pt x="103" y="309"/>
                  </a:cubicBezTo>
                  <a:close/>
                  <a:moveTo>
                    <a:pt x="383" y="471"/>
                  </a:moveTo>
                  <a:lnTo>
                    <a:pt x="383" y="471"/>
                  </a:lnTo>
                  <a:cubicBezTo>
                    <a:pt x="339" y="471"/>
                    <a:pt x="324" y="441"/>
                    <a:pt x="324" y="412"/>
                  </a:cubicBezTo>
                  <a:cubicBezTo>
                    <a:pt x="324" y="368"/>
                    <a:pt x="339" y="353"/>
                    <a:pt x="383" y="353"/>
                  </a:cubicBezTo>
                  <a:cubicBezTo>
                    <a:pt x="412" y="353"/>
                    <a:pt x="442" y="368"/>
                    <a:pt x="442" y="412"/>
                  </a:cubicBezTo>
                  <a:cubicBezTo>
                    <a:pt x="442" y="441"/>
                    <a:pt x="412" y="471"/>
                    <a:pt x="383" y="471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Shape 69">
              <a:extLst>
                <a:ext uri="{FF2B5EF4-FFF2-40B4-BE49-F238E27FC236}">
                  <a16:creationId xmlns:a16="http://schemas.microsoft.com/office/drawing/2014/main" id="{B2CA53A8-9C8C-436B-8256-FEF55713E2AD}"/>
                </a:ext>
              </a:extLst>
            </p:cNvPr>
            <p:cNvSpPr/>
            <p:nvPr/>
          </p:nvSpPr>
          <p:spPr>
            <a:xfrm rot="10289710">
              <a:off x="8698616" y="4398238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Shape 69">
              <a:extLst>
                <a:ext uri="{FF2B5EF4-FFF2-40B4-BE49-F238E27FC236}">
                  <a16:creationId xmlns:a16="http://schemas.microsoft.com/office/drawing/2014/main" id="{DC3075E3-7381-46F8-9C93-534EC826AAAB}"/>
                </a:ext>
              </a:extLst>
            </p:cNvPr>
            <p:cNvSpPr/>
            <p:nvPr/>
          </p:nvSpPr>
          <p:spPr>
            <a:xfrm rot="10800000" flipV="1">
              <a:off x="6758572" y="2379758"/>
              <a:ext cx="1838167" cy="712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Shape 69">
              <a:extLst>
                <a:ext uri="{FF2B5EF4-FFF2-40B4-BE49-F238E27FC236}">
                  <a16:creationId xmlns:a16="http://schemas.microsoft.com/office/drawing/2014/main" id="{36EDE8D2-102B-47F9-B1B6-5CB75315A88B}"/>
                </a:ext>
              </a:extLst>
            </p:cNvPr>
            <p:cNvSpPr/>
            <p:nvPr/>
          </p:nvSpPr>
          <p:spPr>
            <a:xfrm rot="10512133">
              <a:off x="4985102" y="4464265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675EEFC-C168-4516-8D69-E2CE9DADDB41}"/>
                </a:ext>
              </a:extLst>
            </p:cNvPr>
            <p:cNvGrpSpPr/>
            <p:nvPr/>
          </p:nvGrpSpPr>
          <p:grpSpPr>
            <a:xfrm>
              <a:off x="7287067" y="3229196"/>
              <a:ext cx="646569" cy="560694"/>
              <a:chOff x="8780463" y="1906588"/>
              <a:chExt cx="360363" cy="360363"/>
            </a:xfrm>
            <a:solidFill>
              <a:srgbClr val="350606"/>
            </a:solidFill>
          </p:grpSpPr>
          <p:sp>
            <p:nvSpPr>
              <p:cNvPr id="47" name="Freeform 93">
                <a:extLst>
                  <a:ext uri="{FF2B5EF4-FFF2-40B4-BE49-F238E27FC236}">
                    <a16:creationId xmlns:a16="http://schemas.microsoft.com/office/drawing/2014/main" id="{337B0AE5-AD90-4A26-918C-670B2188F2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0463" y="1938338"/>
                <a:ext cx="328613" cy="328613"/>
              </a:xfrm>
              <a:custGeom>
                <a:avLst/>
                <a:gdLst/>
                <a:ahLst/>
                <a:cxnLst>
                  <a:cxn ang="0">
                    <a:pos x="80" y="3"/>
                  </a:cxn>
                  <a:cxn ang="0">
                    <a:pos x="73" y="0"/>
                  </a:cxn>
                  <a:cxn ang="0">
                    <a:pos x="66" y="3"/>
                  </a:cxn>
                  <a:cxn ang="0">
                    <a:pos x="61" y="9"/>
                  </a:cxn>
                  <a:cxn ang="0">
                    <a:pos x="58" y="15"/>
                  </a:cxn>
                  <a:cxn ang="0">
                    <a:pos x="60" y="20"/>
                  </a:cxn>
                  <a:cxn ang="0">
                    <a:pos x="8" y="41"/>
                  </a:cxn>
                  <a:cxn ang="0">
                    <a:pos x="1" y="50"/>
                  </a:cxn>
                  <a:cxn ang="0">
                    <a:pos x="4" y="60"/>
                  </a:cxn>
                  <a:cxn ang="0">
                    <a:pos x="53" y="108"/>
                  </a:cxn>
                  <a:cxn ang="0">
                    <a:pos x="61" y="112"/>
                  </a:cxn>
                  <a:cxn ang="0">
                    <a:pos x="61" y="112"/>
                  </a:cxn>
                  <a:cxn ang="0">
                    <a:pos x="63" y="111"/>
                  </a:cxn>
                  <a:cxn ang="0">
                    <a:pos x="72" y="104"/>
                  </a:cxn>
                  <a:cxn ang="0">
                    <a:pos x="92" y="53"/>
                  </a:cxn>
                  <a:cxn ang="0">
                    <a:pos x="97" y="55"/>
                  </a:cxn>
                  <a:cxn ang="0">
                    <a:pos x="104" y="52"/>
                  </a:cxn>
                  <a:cxn ang="0">
                    <a:pos x="110" y="46"/>
                  </a:cxn>
                  <a:cxn ang="0">
                    <a:pos x="112" y="40"/>
                  </a:cxn>
                  <a:cxn ang="0">
                    <a:pos x="110" y="33"/>
                  </a:cxn>
                  <a:cxn ang="0">
                    <a:pos x="80" y="3"/>
                  </a:cxn>
                  <a:cxn ang="0">
                    <a:pos x="65" y="102"/>
                  </a:cxn>
                  <a:cxn ang="0">
                    <a:pos x="62" y="104"/>
                  </a:cxn>
                  <a:cxn ang="0">
                    <a:pos x="61" y="104"/>
                  </a:cxn>
                  <a:cxn ang="0">
                    <a:pos x="58" y="103"/>
                  </a:cxn>
                  <a:cxn ang="0">
                    <a:pos x="9" y="55"/>
                  </a:cxn>
                  <a:cxn ang="0">
                    <a:pos x="8" y="51"/>
                  </a:cxn>
                  <a:cxn ang="0">
                    <a:pos x="11" y="48"/>
                  </a:cxn>
                  <a:cxn ang="0">
                    <a:pos x="34" y="39"/>
                  </a:cxn>
                  <a:cxn ang="0">
                    <a:pos x="83" y="56"/>
                  </a:cxn>
                  <a:cxn ang="0">
                    <a:pos x="65" y="102"/>
                  </a:cxn>
                  <a:cxn ang="0">
                    <a:pos x="104" y="41"/>
                  </a:cxn>
                  <a:cxn ang="0">
                    <a:pos x="99" y="46"/>
                  </a:cxn>
                  <a:cxn ang="0">
                    <a:pos x="96" y="46"/>
                  </a:cxn>
                  <a:cxn ang="0">
                    <a:pos x="89" y="40"/>
                  </a:cxn>
                  <a:cxn ang="0">
                    <a:pos x="84" y="53"/>
                  </a:cxn>
                  <a:cxn ang="0">
                    <a:pos x="84" y="52"/>
                  </a:cxn>
                  <a:cxn ang="0">
                    <a:pos x="50" y="38"/>
                  </a:cxn>
                  <a:cxn ang="0">
                    <a:pos x="40" y="36"/>
                  </a:cxn>
                  <a:cxn ang="0">
                    <a:pos x="73" y="23"/>
                  </a:cxn>
                  <a:cxn ang="0">
                    <a:pos x="66" y="17"/>
                  </a:cxn>
                  <a:cxn ang="0">
                    <a:pos x="66" y="14"/>
                  </a:cxn>
                  <a:cxn ang="0">
                    <a:pos x="72" y="9"/>
                  </a:cxn>
                  <a:cxn ang="0">
                    <a:pos x="75" y="9"/>
                  </a:cxn>
                  <a:cxn ang="0">
                    <a:pos x="104" y="38"/>
                  </a:cxn>
                  <a:cxn ang="0">
                    <a:pos x="104" y="41"/>
                  </a:cxn>
                  <a:cxn ang="0">
                    <a:pos x="104" y="41"/>
                  </a:cxn>
                  <a:cxn ang="0">
                    <a:pos x="104" y="41"/>
                  </a:cxn>
                </a:cxnLst>
                <a:rect l="0" t="0" r="r" b="b"/>
                <a:pathLst>
                  <a:path w="112" h="112">
                    <a:moveTo>
                      <a:pt x="80" y="3"/>
                    </a:moveTo>
                    <a:cubicBezTo>
                      <a:pt x="78" y="1"/>
                      <a:pt x="76" y="0"/>
                      <a:pt x="73" y="0"/>
                    </a:cubicBezTo>
                    <a:cubicBezTo>
                      <a:pt x="71" y="0"/>
                      <a:pt x="68" y="1"/>
                      <a:pt x="66" y="3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9" y="10"/>
                      <a:pt x="58" y="13"/>
                      <a:pt x="58" y="15"/>
                    </a:cubicBezTo>
                    <a:cubicBezTo>
                      <a:pt x="58" y="17"/>
                      <a:pt x="59" y="19"/>
                      <a:pt x="60" y="2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" y="43"/>
                      <a:pt x="2" y="46"/>
                      <a:pt x="1" y="50"/>
                    </a:cubicBezTo>
                    <a:cubicBezTo>
                      <a:pt x="0" y="53"/>
                      <a:pt x="1" y="57"/>
                      <a:pt x="4" y="60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5" y="110"/>
                      <a:pt x="58" y="112"/>
                      <a:pt x="61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2" y="112"/>
                      <a:pt x="63" y="112"/>
                      <a:pt x="63" y="111"/>
                    </a:cubicBezTo>
                    <a:cubicBezTo>
                      <a:pt x="67" y="111"/>
                      <a:pt x="70" y="108"/>
                      <a:pt x="72" y="104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4" y="54"/>
                      <a:pt x="95" y="55"/>
                      <a:pt x="97" y="55"/>
                    </a:cubicBezTo>
                    <a:cubicBezTo>
                      <a:pt x="100" y="55"/>
                      <a:pt x="102" y="54"/>
                      <a:pt x="104" y="52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1" y="45"/>
                      <a:pt x="112" y="42"/>
                      <a:pt x="112" y="40"/>
                    </a:cubicBezTo>
                    <a:cubicBezTo>
                      <a:pt x="112" y="37"/>
                      <a:pt x="111" y="35"/>
                      <a:pt x="110" y="33"/>
                    </a:cubicBezTo>
                    <a:lnTo>
                      <a:pt x="80" y="3"/>
                    </a:lnTo>
                    <a:close/>
                    <a:moveTo>
                      <a:pt x="65" y="102"/>
                    </a:moveTo>
                    <a:cubicBezTo>
                      <a:pt x="64" y="103"/>
                      <a:pt x="63" y="104"/>
                      <a:pt x="62" y="104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0" y="104"/>
                      <a:pt x="59" y="104"/>
                      <a:pt x="58" y="103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4"/>
                      <a:pt x="8" y="52"/>
                      <a:pt x="8" y="51"/>
                    </a:cubicBezTo>
                    <a:cubicBezTo>
                      <a:pt x="9" y="50"/>
                      <a:pt x="9" y="49"/>
                      <a:pt x="11" y="4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51" y="44"/>
                      <a:pt x="67" y="39"/>
                      <a:pt x="83" y="56"/>
                    </a:cubicBezTo>
                    <a:lnTo>
                      <a:pt x="65" y="102"/>
                    </a:lnTo>
                    <a:close/>
                    <a:moveTo>
                      <a:pt x="104" y="41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8" y="47"/>
                      <a:pt x="97" y="47"/>
                      <a:pt x="96" y="46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73" y="41"/>
                      <a:pt x="61" y="39"/>
                      <a:pt x="50" y="38"/>
                    </a:cubicBezTo>
                    <a:cubicBezTo>
                      <a:pt x="47" y="38"/>
                      <a:pt x="44" y="37"/>
                      <a:pt x="40" y="36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6"/>
                      <a:pt x="66" y="15"/>
                      <a:pt x="66" y="14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3" y="8"/>
                      <a:pt x="74" y="8"/>
                      <a:pt x="75" y="9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5" y="39"/>
                      <a:pt x="105" y="40"/>
                      <a:pt x="104" y="41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4" y="41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94">
                <a:extLst>
                  <a:ext uri="{FF2B5EF4-FFF2-40B4-BE49-F238E27FC236}">
                    <a16:creationId xmlns:a16="http://schemas.microsoft.com/office/drawing/2014/main" id="{99A35843-B0C2-4E3F-ADCF-3B94953396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39213" y="2084388"/>
                <a:ext cx="55563" cy="57150"/>
              </a:xfrm>
              <a:custGeom>
                <a:avLst/>
                <a:gdLst/>
                <a:ahLst/>
                <a:cxnLst>
                  <a:cxn ang="0">
                    <a:pos x="10" y="19"/>
                  </a:cxn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19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0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95">
                <a:extLst>
                  <a:ext uri="{FF2B5EF4-FFF2-40B4-BE49-F238E27FC236}">
                    <a16:creationId xmlns:a16="http://schemas.microsoft.com/office/drawing/2014/main" id="{B3BFDF24-0D8F-4262-AD28-3C4402F506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5263" y="1906588"/>
                <a:ext cx="55563" cy="5556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9"/>
                  </a:cxn>
                  <a:cxn ang="0">
                    <a:pos x="10" y="19"/>
                  </a:cxn>
                  <a:cxn ang="0">
                    <a:pos x="19" y="9"/>
                  </a:cxn>
                  <a:cxn ang="0">
                    <a:pos x="10" y="0"/>
                  </a:cxn>
                  <a:cxn ang="0">
                    <a:pos x="10" y="15"/>
                  </a:cxn>
                  <a:cxn ang="0">
                    <a:pos x="4" y="9"/>
                  </a:cxn>
                  <a:cxn ang="0">
                    <a:pos x="10" y="4"/>
                  </a:cxn>
                  <a:cxn ang="0">
                    <a:pos x="16" y="9"/>
                  </a:cxn>
                  <a:cxn ang="0">
                    <a:pos x="10" y="15"/>
                  </a:cxn>
                  <a:cxn ang="0">
                    <a:pos x="10" y="15"/>
                  </a:cxn>
                  <a:cxn ang="0">
                    <a:pos x="10" y="15"/>
                  </a:cxn>
                </a:cxnLst>
                <a:rect l="0" t="0" r="r" b="b"/>
                <a:pathLst>
                  <a:path w="19" h="19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  <a:moveTo>
                      <a:pt x="10" y="15"/>
                    </a:moveTo>
                    <a:cubicBezTo>
                      <a:pt x="7" y="15"/>
                      <a:pt x="4" y="13"/>
                      <a:pt x="4" y="9"/>
                    </a:cubicBezTo>
                    <a:cubicBezTo>
                      <a:pt x="4" y="6"/>
                      <a:pt x="7" y="4"/>
                      <a:pt x="10" y="4"/>
                    </a:cubicBezTo>
                    <a:cubicBezTo>
                      <a:pt x="13" y="4"/>
                      <a:pt x="16" y="6"/>
                      <a:pt x="16" y="9"/>
                    </a:cubicBezTo>
                    <a:cubicBezTo>
                      <a:pt x="16" y="13"/>
                      <a:pt x="13" y="15"/>
                      <a:pt x="10" y="15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96">
                <a:extLst>
                  <a:ext uri="{FF2B5EF4-FFF2-40B4-BE49-F238E27FC236}">
                    <a16:creationId xmlns:a16="http://schemas.microsoft.com/office/drawing/2014/main" id="{F92B3318-9845-4F89-A416-D4860AED8F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72538" y="2073276"/>
                <a:ext cx="46038" cy="4762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6"/>
                  </a:cxn>
                  <a:cxn ang="0">
                    <a:pos x="16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8" y="4"/>
                  </a:cxn>
                  <a:cxn ang="0">
                    <a:pos x="12" y="8"/>
                  </a:cxn>
                  <a:cxn ang="0">
                    <a:pos x="8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97">
                <a:extLst>
                  <a:ext uri="{FF2B5EF4-FFF2-40B4-BE49-F238E27FC236}">
                    <a16:creationId xmlns:a16="http://schemas.microsoft.com/office/drawing/2014/main" id="{1613181A-71A7-43D9-9C3D-5F9C963C7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18575" y="2152651"/>
                <a:ext cx="20638" cy="23813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3" y="8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98">
                <a:extLst>
                  <a:ext uri="{FF2B5EF4-FFF2-40B4-BE49-F238E27FC236}">
                    <a16:creationId xmlns:a16="http://schemas.microsoft.com/office/drawing/2014/main" id="{114BB820-8C2F-464C-9C0E-021ADC5FA0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6375" y="1985963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33" name="Shape 69">
              <a:extLst>
                <a:ext uri="{FF2B5EF4-FFF2-40B4-BE49-F238E27FC236}">
                  <a16:creationId xmlns:a16="http://schemas.microsoft.com/office/drawing/2014/main" id="{6C443B01-2886-49C4-903B-57F746E4FF90}"/>
                </a:ext>
              </a:extLst>
            </p:cNvPr>
            <p:cNvSpPr/>
            <p:nvPr/>
          </p:nvSpPr>
          <p:spPr>
            <a:xfrm rot="10800000" flipH="1">
              <a:off x="3065053" y="4016231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Shape 71">
              <a:extLst>
                <a:ext uri="{FF2B5EF4-FFF2-40B4-BE49-F238E27FC236}">
                  <a16:creationId xmlns:a16="http://schemas.microsoft.com/office/drawing/2014/main" id="{8B5F765C-544D-458E-8FC8-2CA29FA06689}"/>
                </a:ext>
              </a:extLst>
            </p:cNvPr>
            <p:cNvSpPr/>
            <p:nvPr/>
          </p:nvSpPr>
          <p:spPr>
            <a:xfrm>
              <a:off x="4896931" y="3137276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Shape 73">
              <a:extLst>
                <a:ext uri="{FF2B5EF4-FFF2-40B4-BE49-F238E27FC236}">
                  <a16:creationId xmlns:a16="http://schemas.microsoft.com/office/drawing/2014/main" id="{6D5F4E41-A8E1-4970-94F6-72247F8169C6}"/>
                </a:ext>
              </a:extLst>
            </p:cNvPr>
            <p:cNvSpPr/>
            <p:nvPr/>
          </p:nvSpPr>
          <p:spPr>
            <a:xfrm rot="10800000" flipH="1">
              <a:off x="6715828" y="4016231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Shape 75">
              <a:extLst>
                <a:ext uri="{FF2B5EF4-FFF2-40B4-BE49-F238E27FC236}">
                  <a16:creationId xmlns:a16="http://schemas.microsoft.com/office/drawing/2014/main" id="{210649F5-6D5E-47DD-B8E4-154E6C0277BE}"/>
                </a:ext>
              </a:extLst>
            </p:cNvPr>
            <p:cNvSpPr/>
            <p:nvPr/>
          </p:nvSpPr>
          <p:spPr>
            <a:xfrm>
              <a:off x="8537213" y="3114325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Shape 69">
              <a:extLst>
                <a:ext uri="{FF2B5EF4-FFF2-40B4-BE49-F238E27FC236}">
                  <a16:creationId xmlns:a16="http://schemas.microsoft.com/office/drawing/2014/main" id="{9EF38E2C-AD72-4328-B4D1-10BDF00565C3}"/>
                </a:ext>
              </a:extLst>
            </p:cNvPr>
            <p:cNvSpPr/>
            <p:nvPr/>
          </p:nvSpPr>
          <p:spPr>
            <a:xfrm rot="10800000" flipV="1">
              <a:off x="6763860" y="2391850"/>
              <a:ext cx="1838167" cy="712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Shape 69">
              <a:extLst>
                <a:ext uri="{FF2B5EF4-FFF2-40B4-BE49-F238E27FC236}">
                  <a16:creationId xmlns:a16="http://schemas.microsoft.com/office/drawing/2014/main" id="{B1B39731-2E94-4EAF-987D-5DED0A0F44A6}"/>
                </a:ext>
              </a:extLst>
            </p:cNvPr>
            <p:cNvSpPr/>
            <p:nvPr/>
          </p:nvSpPr>
          <p:spPr>
            <a:xfrm rot="10512133">
              <a:off x="4990390" y="4476358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9" name="Shape 76">
              <a:extLst>
                <a:ext uri="{FF2B5EF4-FFF2-40B4-BE49-F238E27FC236}">
                  <a16:creationId xmlns:a16="http://schemas.microsoft.com/office/drawing/2014/main" id="{D40EE40B-D7A4-4414-A719-F2921E8B2080}"/>
                </a:ext>
              </a:extLst>
            </p:cNvPr>
            <p:cNvSpPr/>
            <p:nvPr/>
          </p:nvSpPr>
          <p:spPr>
            <a:xfrm>
              <a:off x="9918482" y="343354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0" name="Shape 68">
              <a:extLst>
                <a:ext uri="{FF2B5EF4-FFF2-40B4-BE49-F238E27FC236}">
                  <a16:creationId xmlns:a16="http://schemas.microsoft.com/office/drawing/2014/main" id="{0CB54B9D-DD50-41EA-8D52-A76A07B4B303}"/>
                </a:ext>
              </a:extLst>
            </p:cNvPr>
            <p:cNvSpPr/>
            <p:nvPr/>
          </p:nvSpPr>
          <p:spPr>
            <a:xfrm>
              <a:off x="2615480" y="3403443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Shape 70">
              <a:extLst>
                <a:ext uri="{FF2B5EF4-FFF2-40B4-BE49-F238E27FC236}">
                  <a16:creationId xmlns:a16="http://schemas.microsoft.com/office/drawing/2014/main" id="{866C6C3C-689A-44FF-B9BD-52D3F2AC23E2}"/>
                </a:ext>
              </a:extLst>
            </p:cNvPr>
            <p:cNvSpPr/>
            <p:nvPr/>
          </p:nvSpPr>
          <p:spPr>
            <a:xfrm rot="10800000" flipH="1">
              <a:off x="4446323" y="383259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Shape 72">
              <a:extLst>
                <a:ext uri="{FF2B5EF4-FFF2-40B4-BE49-F238E27FC236}">
                  <a16:creationId xmlns:a16="http://schemas.microsoft.com/office/drawing/2014/main" id="{B876F33B-E47D-4320-89AD-63DEAC723DF1}"/>
                </a:ext>
              </a:extLst>
            </p:cNvPr>
            <p:cNvSpPr/>
            <p:nvPr/>
          </p:nvSpPr>
          <p:spPr>
            <a:xfrm>
              <a:off x="6278199" y="3456499"/>
              <a:ext cx="543229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Shape 74">
              <a:extLst>
                <a:ext uri="{FF2B5EF4-FFF2-40B4-BE49-F238E27FC236}">
                  <a16:creationId xmlns:a16="http://schemas.microsoft.com/office/drawing/2014/main" id="{8C82C99D-BF80-42F8-976C-F620DB02C7B6}"/>
                </a:ext>
              </a:extLst>
            </p:cNvPr>
            <p:cNvSpPr/>
            <p:nvPr/>
          </p:nvSpPr>
          <p:spPr>
            <a:xfrm rot="10800000" flipH="1">
              <a:off x="8097099" y="383259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Shape 70">
              <a:extLst>
                <a:ext uri="{FF2B5EF4-FFF2-40B4-BE49-F238E27FC236}">
                  <a16:creationId xmlns:a16="http://schemas.microsoft.com/office/drawing/2014/main" id="{AE237B2D-08B3-4C5E-BCD6-58B3A8C5871C}"/>
                </a:ext>
              </a:extLst>
            </p:cNvPr>
            <p:cNvSpPr/>
            <p:nvPr/>
          </p:nvSpPr>
          <p:spPr>
            <a:xfrm rot="10289710">
              <a:off x="8427802" y="4338956"/>
              <a:ext cx="560427" cy="48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Shape 70">
              <a:extLst>
                <a:ext uri="{FF2B5EF4-FFF2-40B4-BE49-F238E27FC236}">
                  <a16:creationId xmlns:a16="http://schemas.microsoft.com/office/drawing/2014/main" id="{F7A650E3-6352-4067-990D-EE5E0F26E949}"/>
                </a:ext>
              </a:extLst>
            </p:cNvPr>
            <p:cNvSpPr/>
            <p:nvPr/>
          </p:nvSpPr>
          <p:spPr>
            <a:xfrm rot="10800000" flipV="1">
              <a:off x="6508400" y="2749680"/>
              <a:ext cx="587862" cy="53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Shape 70">
              <a:extLst>
                <a:ext uri="{FF2B5EF4-FFF2-40B4-BE49-F238E27FC236}">
                  <a16:creationId xmlns:a16="http://schemas.microsoft.com/office/drawing/2014/main" id="{388BB09B-13E0-4FFF-B1D7-038E5D64D5CC}"/>
                </a:ext>
              </a:extLst>
            </p:cNvPr>
            <p:cNvSpPr/>
            <p:nvPr/>
          </p:nvSpPr>
          <p:spPr>
            <a:xfrm rot="10512133">
              <a:off x="4726063" y="4354104"/>
              <a:ext cx="560427" cy="48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FD5CD7-FC83-45E2-9A20-3069C6A8DFF1}"/>
              </a:ext>
            </a:extLst>
          </p:cNvPr>
          <p:cNvSpPr txBox="1"/>
          <p:nvPr/>
        </p:nvSpPr>
        <p:spPr>
          <a:xfrm>
            <a:off x="1071146" y="5205358"/>
            <a:ext cx="3239178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is performed to understand the data and the challenges we’ll have to address to achieve acceptable model performance.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D7916-DFF2-45F5-9617-578ECE7147BE}"/>
              </a:ext>
            </a:extLst>
          </p:cNvPr>
          <p:cNvSpPr txBox="1"/>
          <p:nvPr/>
        </p:nvSpPr>
        <p:spPr>
          <a:xfrm>
            <a:off x="1071146" y="490557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01 - 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63A54-E434-4287-BCD7-2E6771D572E6}"/>
              </a:ext>
            </a:extLst>
          </p:cNvPr>
          <p:cNvSpPr txBox="1"/>
          <p:nvPr/>
        </p:nvSpPr>
        <p:spPr>
          <a:xfrm>
            <a:off x="2927533" y="1841778"/>
            <a:ext cx="323917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naïve model is created to serve as a baseline and to validate that all the plumbing work done from ingest to inference.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CDA20-A41C-44F7-9E59-1A13A794FAB8}"/>
              </a:ext>
            </a:extLst>
          </p:cNvPr>
          <p:cNvSpPr txBox="1"/>
          <p:nvPr/>
        </p:nvSpPr>
        <p:spPr>
          <a:xfrm>
            <a:off x="2927533" y="154199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 – Naïve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0C809-5596-470B-9445-BC522D81852D}"/>
              </a:ext>
            </a:extLst>
          </p:cNvPr>
          <p:cNvSpPr txBox="1"/>
          <p:nvPr/>
        </p:nvSpPr>
        <p:spPr>
          <a:xfrm>
            <a:off x="4637492" y="5623018"/>
            <a:ext cx="323917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and augmentation of the training data set is a significant part of any ML project; this one was no exception.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02BC6-37DB-44E8-9724-7092C155D3FF}"/>
              </a:ext>
            </a:extLst>
          </p:cNvPr>
          <p:cNvSpPr txBox="1"/>
          <p:nvPr/>
        </p:nvSpPr>
        <p:spPr>
          <a:xfrm>
            <a:off x="4637492" y="532323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 – Cleaning &amp;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FAB3C-3BE7-43F1-8004-546870ADFD04}"/>
              </a:ext>
            </a:extLst>
          </p:cNvPr>
          <p:cNvSpPr txBox="1"/>
          <p:nvPr/>
        </p:nvSpPr>
        <p:spPr>
          <a:xfrm>
            <a:off x="6615511" y="1671986"/>
            <a:ext cx="4743585" cy="48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model architectures are evaluated, compared to baseline, and minor tuning is performed to identify the most suitable strategy.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0D5B5-3EBC-464F-9A05-0D92C470586F}"/>
              </a:ext>
            </a:extLst>
          </p:cNvPr>
          <p:cNvSpPr txBox="1"/>
          <p:nvPr/>
        </p:nvSpPr>
        <p:spPr>
          <a:xfrm>
            <a:off x="6615512" y="1372205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 – Model Experimentation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D87E3-305E-4AAC-926A-9AE0A614776B}"/>
              </a:ext>
            </a:extLst>
          </p:cNvPr>
          <p:cNvSpPr txBox="1"/>
          <p:nvPr/>
        </p:nvSpPr>
        <p:spPr>
          <a:xfrm>
            <a:off x="8403841" y="5508479"/>
            <a:ext cx="3239178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Hyperparameter tuning, regularization, and other optional techniques (such as generalized stacking) are performed to fine-tune for ideal performance.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447B4-B95D-45C2-B25E-FCC0C4488A69}"/>
              </a:ext>
            </a:extLst>
          </p:cNvPr>
          <p:cNvSpPr txBox="1"/>
          <p:nvPr/>
        </p:nvSpPr>
        <p:spPr>
          <a:xfrm>
            <a:off x="8403841" y="5208698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 – Tuning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F795FF-49E6-4582-A237-B4764E100E34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lifecycle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E5D09-EACF-4B31-923E-1745CBFAD385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D7C2E7-957D-4F1A-9FC0-03C9D3C9A0BD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56" name="Equals 55">
            <a:extLst>
              <a:ext uri="{FF2B5EF4-FFF2-40B4-BE49-F238E27FC236}">
                <a16:creationId xmlns:a16="http://schemas.microsoft.com/office/drawing/2014/main" id="{797197D6-74CF-4090-B2F6-9401CE30868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CD0A828-09C1-4AFD-801C-95E42DFA923F}"/>
              </a:ext>
            </a:extLst>
          </p:cNvPr>
          <p:cNvGrpSpPr/>
          <p:nvPr/>
        </p:nvGrpSpPr>
        <p:grpSpPr>
          <a:xfrm rot="5400000" flipH="1">
            <a:off x="5715547" y="5438788"/>
            <a:ext cx="50801" cy="2260297"/>
            <a:chOff x="650968" y="3915655"/>
            <a:chExt cx="60232" cy="141888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EEF0695-401F-4590-977B-57943B212AC2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DCFDA0E-13E4-4600-9F54-6F88688CA3F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78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32" descr="Bokeh - NumFOCUS">
            <a:extLst>
              <a:ext uri="{FF2B5EF4-FFF2-40B4-BE49-F238E27FC236}">
                <a16:creationId xmlns:a16="http://schemas.microsoft.com/office/drawing/2014/main" id="{91A6979D-99CB-446D-BAA2-40D49324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74" y="4655478"/>
            <a:ext cx="1008767" cy="10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3215" y="436977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Development Pipeline Components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64" name="Picture 2" descr="Image result for Azure Power BI icon">
            <a:extLst>
              <a:ext uri="{FF2B5EF4-FFF2-40B4-BE49-F238E27FC236}">
                <a16:creationId xmlns:a16="http://schemas.microsoft.com/office/drawing/2014/main" id="{F33A669A-1048-4054-AF7E-36CC0DAB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73" y="5671973"/>
            <a:ext cx="791169" cy="7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763E874-0B43-4026-A6DF-69D18EC9C595}"/>
              </a:ext>
            </a:extLst>
          </p:cNvPr>
          <p:cNvCxnSpPr>
            <a:cxnSpLocks/>
          </p:cNvCxnSpPr>
          <p:nvPr/>
        </p:nvCxnSpPr>
        <p:spPr>
          <a:xfrm>
            <a:off x="1555824" y="2217360"/>
            <a:ext cx="8439" cy="3856816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699D5F-254F-4693-A4F2-67B8739E2230}"/>
              </a:ext>
            </a:extLst>
          </p:cNvPr>
          <p:cNvCxnSpPr>
            <a:cxnSpLocks/>
          </p:cNvCxnSpPr>
          <p:nvPr/>
        </p:nvCxnSpPr>
        <p:spPr>
          <a:xfrm flipH="1">
            <a:off x="9449703" y="1953262"/>
            <a:ext cx="6879" cy="4497781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F28C22-36F6-4DBF-AF02-A307DBC77CF7}"/>
              </a:ext>
            </a:extLst>
          </p:cNvPr>
          <p:cNvCxnSpPr>
            <a:cxnSpLocks/>
          </p:cNvCxnSpPr>
          <p:nvPr/>
        </p:nvCxnSpPr>
        <p:spPr>
          <a:xfrm>
            <a:off x="9449703" y="1953262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F30915-3C40-4ABE-B143-44B72C664A9C}"/>
              </a:ext>
            </a:extLst>
          </p:cNvPr>
          <p:cNvCxnSpPr>
            <a:cxnSpLocks/>
          </p:cNvCxnSpPr>
          <p:nvPr/>
        </p:nvCxnSpPr>
        <p:spPr>
          <a:xfrm>
            <a:off x="9456578" y="6465990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46AC22-880E-426F-8039-778D706972BB}"/>
              </a:ext>
            </a:extLst>
          </p:cNvPr>
          <p:cNvCxnSpPr>
            <a:cxnSpLocks/>
          </p:cNvCxnSpPr>
          <p:nvPr/>
        </p:nvCxnSpPr>
        <p:spPr>
          <a:xfrm flipV="1">
            <a:off x="8523443" y="4324214"/>
            <a:ext cx="933135" cy="9007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4EE42-465A-485F-BEAA-5AAF1022255B}"/>
              </a:ext>
            </a:extLst>
          </p:cNvPr>
          <p:cNvSpPr txBox="1"/>
          <p:nvPr/>
        </p:nvSpPr>
        <p:spPr>
          <a:xfrm>
            <a:off x="3762970" y="4390705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HDF5 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(raw categories)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E814E24-6CE9-4EB4-A453-C4B6DD725626}"/>
              </a:ext>
            </a:extLst>
          </p:cNvPr>
          <p:cNvSpPr/>
          <p:nvPr/>
        </p:nvSpPr>
        <p:spPr bwMode="auto">
          <a:xfrm>
            <a:off x="1814880" y="3752125"/>
            <a:ext cx="3136425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4132946-3E8B-45BD-B4B8-A53CBA6A411C}"/>
              </a:ext>
            </a:extLst>
          </p:cNvPr>
          <p:cNvSpPr/>
          <p:nvPr/>
        </p:nvSpPr>
        <p:spPr bwMode="auto">
          <a:xfrm>
            <a:off x="3068726" y="2044865"/>
            <a:ext cx="684606" cy="66170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FAF61F2-F324-43D7-AB98-69EBA388163C}"/>
              </a:ext>
            </a:extLst>
          </p:cNvPr>
          <p:cNvSpPr/>
          <p:nvPr/>
        </p:nvSpPr>
        <p:spPr bwMode="auto">
          <a:xfrm>
            <a:off x="5452138" y="3750343"/>
            <a:ext cx="3085394" cy="1147743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5491ED6-8EE0-4F36-B90F-B069746C2EE8}"/>
              </a:ext>
            </a:extLst>
          </p:cNvPr>
          <p:cNvSpPr/>
          <p:nvPr/>
        </p:nvSpPr>
        <p:spPr bwMode="auto">
          <a:xfrm>
            <a:off x="1924743" y="1946238"/>
            <a:ext cx="6561967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6D3FE19-68E8-4CC7-81AB-875BBC4836E8}"/>
              </a:ext>
            </a:extLst>
          </p:cNvPr>
          <p:cNvCxnSpPr>
            <a:cxnSpLocks/>
          </p:cNvCxnSpPr>
          <p:nvPr/>
        </p:nvCxnSpPr>
        <p:spPr>
          <a:xfrm>
            <a:off x="4951305" y="4282670"/>
            <a:ext cx="495990" cy="0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BD9AA13-3251-4C50-B882-D25682951012}"/>
              </a:ext>
            </a:extLst>
          </p:cNvPr>
          <p:cNvCxnSpPr>
            <a:cxnSpLocks/>
          </p:cNvCxnSpPr>
          <p:nvPr/>
        </p:nvCxnSpPr>
        <p:spPr>
          <a:xfrm>
            <a:off x="6814153" y="3084446"/>
            <a:ext cx="0" cy="663442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082813-F212-4122-B3F0-C689D5605EEA}"/>
              </a:ext>
            </a:extLst>
          </p:cNvPr>
          <p:cNvSpPr txBox="1"/>
          <p:nvPr/>
        </p:nvSpPr>
        <p:spPr>
          <a:xfrm>
            <a:off x="6654337" y="1551701"/>
            <a:ext cx="195194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EXPLORATION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82E465-D0FD-4327-A469-755E62E9C4C2}"/>
              </a:ext>
            </a:extLst>
          </p:cNvPr>
          <p:cNvSpPr txBox="1"/>
          <p:nvPr/>
        </p:nvSpPr>
        <p:spPr>
          <a:xfrm>
            <a:off x="2662337" y="3373735"/>
            <a:ext cx="229154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STORAGE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C5D9EF-7E60-42C4-8AF3-D631F82DF8C1}"/>
              </a:ext>
            </a:extLst>
          </p:cNvPr>
          <p:cNvSpPr txBox="1"/>
          <p:nvPr/>
        </p:nvSpPr>
        <p:spPr>
          <a:xfrm>
            <a:off x="6749940" y="3354597"/>
            <a:ext cx="185634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PROCESSING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BF971E2-5AA5-4371-9BAB-CC6D4B7DF912}"/>
              </a:ext>
            </a:extLst>
          </p:cNvPr>
          <p:cNvCxnSpPr>
            <a:cxnSpLocks/>
          </p:cNvCxnSpPr>
          <p:nvPr/>
        </p:nvCxnSpPr>
        <p:spPr>
          <a:xfrm flipV="1">
            <a:off x="1564750" y="4311427"/>
            <a:ext cx="233557" cy="1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26" descr="Image result for Azure Blob Storage icon">
            <a:extLst>
              <a:ext uri="{FF2B5EF4-FFF2-40B4-BE49-F238E27FC236}">
                <a16:creationId xmlns:a16="http://schemas.microsoft.com/office/drawing/2014/main" id="{CB25D526-599E-4B45-8EA3-D9530472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3650" y="3893304"/>
            <a:ext cx="539871" cy="5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B24D97D-B37A-4127-95B9-B4B058A3E86D}"/>
              </a:ext>
            </a:extLst>
          </p:cNvPr>
          <p:cNvSpPr txBox="1"/>
          <p:nvPr/>
        </p:nvSpPr>
        <p:spPr>
          <a:xfrm>
            <a:off x="9828958" y="1539419"/>
            <a:ext cx="182421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VIZ FRAMEWORKS</a:t>
            </a:r>
          </a:p>
        </p:txBody>
      </p:sp>
      <p:pic>
        <p:nvPicPr>
          <p:cNvPr id="142" name="Picture 20" descr="https://www.python.org/static/community_logos/python-logo-master-v3-TM.png">
            <a:extLst>
              <a:ext uri="{FF2B5EF4-FFF2-40B4-BE49-F238E27FC236}">
                <a16:creationId xmlns:a16="http://schemas.microsoft.com/office/drawing/2014/main" id="{F5EB46A3-953C-46E5-B328-F6E137C3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52" y="4061641"/>
            <a:ext cx="1479024" cy="49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70630706-98B9-41F2-AF93-20B1D885336D}"/>
              </a:ext>
            </a:extLst>
          </p:cNvPr>
          <p:cNvSpPr txBox="1"/>
          <p:nvPr/>
        </p:nvSpPr>
        <p:spPr>
          <a:xfrm>
            <a:off x="215824" y="1777936"/>
            <a:ext cx="115480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ARXIV API</a:t>
            </a:r>
          </a:p>
        </p:txBody>
      </p:sp>
      <p:pic>
        <p:nvPicPr>
          <p:cNvPr id="1026" name="Picture 2" descr="SAS to CSV - PhillyPham">
            <a:extLst>
              <a:ext uri="{FF2B5EF4-FFF2-40B4-BE49-F238E27FC236}">
                <a16:creationId xmlns:a16="http://schemas.microsoft.com/office/drawing/2014/main" id="{405176E0-C072-4018-8238-C2CB07CC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96" y="3934846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4AE6108D-8D63-4FCA-9B8C-DFBA61490078}"/>
              </a:ext>
            </a:extLst>
          </p:cNvPr>
          <p:cNvSpPr txBox="1"/>
          <p:nvPr/>
        </p:nvSpPr>
        <p:spPr>
          <a:xfrm>
            <a:off x="1811513" y="4462248"/>
            <a:ext cx="1041231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F1CF2E1-F8FD-4153-8DA7-A7BC1E39DADA}"/>
              </a:ext>
            </a:extLst>
          </p:cNvPr>
          <p:cNvCxnSpPr>
            <a:cxnSpLocks/>
          </p:cNvCxnSpPr>
          <p:nvPr/>
        </p:nvCxnSpPr>
        <p:spPr>
          <a:xfrm>
            <a:off x="2872019" y="3750343"/>
            <a:ext cx="0" cy="1147743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B0D7F7D5-9575-44B0-8BD1-F5F4EB39FB20}"/>
              </a:ext>
            </a:extLst>
          </p:cNvPr>
          <p:cNvSpPr>
            <a:spLocks noChangeAspect="1"/>
          </p:cNvSpPr>
          <p:nvPr/>
        </p:nvSpPr>
        <p:spPr>
          <a:xfrm>
            <a:off x="3133917" y="3937691"/>
            <a:ext cx="429640" cy="472918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DA42CB2-E56B-4F9D-8931-7212C423602E}"/>
              </a:ext>
            </a:extLst>
          </p:cNvPr>
          <p:cNvSpPr txBox="1"/>
          <p:nvPr/>
        </p:nvSpPr>
        <p:spPr>
          <a:xfrm>
            <a:off x="2810232" y="4398930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CSV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(processed)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F8F6DC-37B5-425A-9388-69A309637DD7}"/>
              </a:ext>
            </a:extLst>
          </p:cNvPr>
          <p:cNvGrpSpPr/>
          <p:nvPr/>
        </p:nvGrpSpPr>
        <p:grpSpPr>
          <a:xfrm>
            <a:off x="2271836" y="2087409"/>
            <a:ext cx="860844" cy="1010973"/>
            <a:chOff x="2856156" y="2112883"/>
            <a:chExt cx="860844" cy="10109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FA62AC-5F37-4761-B51E-F0F42B28AE7D}"/>
                </a:ext>
              </a:extLst>
            </p:cNvPr>
            <p:cNvSpPr txBox="1"/>
            <p:nvPr/>
          </p:nvSpPr>
          <p:spPr>
            <a:xfrm>
              <a:off x="2856156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Notebook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34E9420-00DB-4024-9DE3-CC5B2AB9E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943" y="2112883"/>
              <a:ext cx="571271" cy="66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90262-5DB9-4EC9-AA1D-C706A15BC1CD}"/>
              </a:ext>
            </a:extLst>
          </p:cNvPr>
          <p:cNvGrpSpPr/>
          <p:nvPr/>
        </p:nvGrpSpPr>
        <p:grpSpPr>
          <a:xfrm>
            <a:off x="5052755" y="2087409"/>
            <a:ext cx="860844" cy="983390"/>
            <a:chOff x="3704584" y="2140466"/>
            <a:chExt cx="860844" cy="983390"/>
          </a:xfrm>
        </p:grpSpPr>
        <p:pic>
          <p:nvPicPr>
            <p:cNvPr id="1030" name="Picture 6" descr="I want the old blue infinity logo! · Issue #36877 · microsoft ...">
              <a:extLst>
                <a:ext uri="{FF2B5EF4-FFF2-40B4-BE49-F238E27FC236}">
                  <a16:creationId xmlns:a16="http://schemas.microsoft.com/office/drawing/2014/main" id="{D1F66849-FC97-4F05-AE5B-BB80205F4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332" y="2140466"/>
              <a:ext cx="754804" cy="56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64CD9DF-DCCD-4864-8512-106156426B97}"/>
                </a:ext>
              </a:extLst>
            </p:cNvPr>
            <p:cNvSpPr txBox="1"/>
            <p:nvPr/>
          </p:nvSpPr>
          <p:spPr>
            <a:xfrm>
              <a:off x="3704584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VS Code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12DF7B-768C-4AD7-9F0B-55D0C4E00998}"/>
              </a:ext>
            </a:extLst>
          </p:cNvPr>
          <p:cNvGrpSpPr/>
          <p:nvPr/>
        </p:nvGrpSpPr>
        <p:grpSpPr>
          <a:xfrm>
            <a:off x="6175276" y="2151095"/>
            <a:ext cx="860844" cy="884197"/>
            <a:chOff x="4470347" y="2217360"/>
            <a:chExt cx="860844" cy="88419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EAADF62-0BAB-4E7F-963D-220E5119C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786" y="2217360"/>
              <a:ext cx="427621" cy="444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CDAD717-B03E-4D9B-9BB4-D8EE1802D7F1}"/>
                </a:ext>
              </a:extLst>
            </p:cNvPr>
            <p:cNvSpPr txBox="1"/>
            <p:nvPr/>
          </p:nvSpPr>
          <p:spPr>
            <a:xfrm>
              <a:off x="4470347" y="2687414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Sand Dance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004589-9D66-4F9B-AED8-20421D5DBE01}"/>
              </a:ext>
            </a:extLst>
          </p:cNvPr>
          <p:cNvGrpSpPr/>
          <p:nvPr/>
        </p:nvGrpSpPr>
        <p:grpSpPr>
          <a:xfrm>
            <a:off x="7297797" y="2096507"/>
            <a:ext cx="860844" cy="1029326"/>
            <a:chOff x="5174323" y="2196881"/>
            <a:chExt cx="860844" cy="1029326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90809486-18A6-45B6-8F6B-31CDAA977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0232" y="2196881"/>
              <a:ext cx="571272" cy="493707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6346A59-B06C-482E-B98D-05C4BF0792E3}"/>
                </a:ext>
              </a:extLst>
            </p:cNvPr>
            <p:cNvSpPr txBox="1"/>
            <p:nvPr/>
          </p:nvSpPr>
          <p:spPr>
            <a:xfrm>
              <a:off x="5174323" y="2687414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Power BI Desktop</a:t>
              </a: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1254788-E9D6-4948-AF35-E241F59E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24" y="5671973"/>
            <a:ext cx="712513" cy="2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D4D9F015-E765-4A53-8034-65BB18BCDE2D}"/>
              </a:ext>
            </a:extLst>
          </p:cNvPr>
          <p:cNvSpPr/>
          <p:nvPr/>
        </p:nvSpPr>
        <p:spPr bwMode="auto">
          <a:xfrm>
            <a:off x="6612172" y="5298899"/>
            <a:ext cx="1911271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BEB05F0-2339-4CC5-B71F-4F37BD032A30}"/>
              </a:ext>
            </a:extLst>
          </p:cNvPr>
          <p:cNvSpPr txBox="1"/>
          <p:nvPr/>
        </p:nvSpPr>
        <p:spPr>
          <a:xfrm>
            <a:off x="6783795" y="4909276"/>
            <a:ext cx="182248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DOCUMENTATION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86C815B-63EB-4C28-AAF7-7FBFBD1F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04" y="4031546"/>
            <a:ext cx="792259" cy="42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tplotlib logo — Matplotlib 3.1.0 documentation">
            <a:extLst>
              <a:ext uri="{FF2B5EF4-FFF2-40B4-BE49-F238E27FC236}">
                <a16:creationId xmlns:a16="http://schemas.microsoft.com/office/drawing/2014/main" id="{77741120-8D6C-4EDD-9C93-C9E5640E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37" y="2115825"/>
            <a:ext cx="1707440" cy="34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ython for Data Science - Data speaks, Python listens! - DataFlair">
            <a:extLst>
              <a:ext uri="{FF2B5EF4-FFF2-40B4-BE49-F238E27FC236}">
                <a16:creationId xmlns:a16="http://schemas.microsoft.com/office/drawing/2014/main" id="{5D2064E5-55AD-4EC3-9DC9-48D16AD4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460" y="2615169"/>
            <a:ext cx="1218195" cy="73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ltair Announces Most Significant Software Update - Industry Today">
            <a:extLst>
              <a:ext uri="{FF2B5EF4-FFF2-40B4-BE49-F238E27FC236}">
                <a16:creationId xmlns:a16="http://schemas.microsoft.com/office/drawing/2014/main" id="{43A96F21-8A3A-4FA1-BBD8-8F02F317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30" y="3459487"/>
            <a:ext cx="1647654" cy="5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lotly - Wikipedia">
            <a:extLst>
              <a:ext uri="{FF2B5EF4-FFF2-40B4-BE49-F238E27FC236}">
                <a16:creationId xmlns:a16="http://schemas.microsoft.com/office/drawing/2014/main" id="{68D0C51F-FD4D-4980-838F-BDBF1857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449" y="4139267"/>
            <a:ext cx="1824217" cy="60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5C7301B-F425-40BC-A98D-3423862EABA4}"/>
              </a:ext>
            </a:extLst>
          </p:cNvPr>
          <p:cNvGrpSpPr/>
          <p:nvPr/>
        </p:nvGrpSpPr>
        <p:grpSpPr>
          <a:xfrm>
            <a:off x="3394357" y="1934722"/>
            <a:ext cx="1396721" cy="1262287"/>
            <a:chOff x="3093185" y="1934722"/>
            <a:chExt cx="1396721" cy="1262287"/>
          </a:xfrm>
        </p:grpSpPr>
        <p:pic>
          <p:nvPicPr>
            <p:cNvPr id="1058" name="Picture 34" descr="Tableau logo">
              <a:extLst>
                <a:ext uri="{FF2B5EF4-FFF2-40B4-BE49-F238E27FC236}">
                  <a16:creationId xmlns:a16="http://schemas.microsoft.com/office/drawing/2014/main" id="{7CC907B1-A0D3-4159-966B-CFC447D1E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185" y="1934722"/>
              <a:ext cx="1396721" cy="96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8B266F6-0A23-4C72-A33E-6CC919D8817D}"/>
                </a:ext>
              </a:extLst>
            </p:cNvPr>
            <p:cNvSpPr txBox="1"/>
            <p:nvPr/>
          </p:nvSpPr>
          <p:spPr>
            <a:xfrm>
              <a:off x="3359687" y="2658216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Tableau Desktop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0E8917-6093-4A01-8BA3-364CA60E9B79}"/>
              </a:ext>
            </a:extLst>
          </p:cNvPr>
          <p:cNvGrpSpPr/>
          <p:nvPr/>
        </p:nvGrpSpPr>
        <p:grpSpPr>
          <a:xfrm>
            <a:off x="288914" y="3292101"/>
            <a:ext cx="1041231" cy="2282148"/>
            <a:chOff x="217003" y="3293578"/>
            <a:chExt cx="1041231" cy="2282148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C0957B6-1A8C-4C0F-860F-C98AC2A16C44}"/>
                </a:ext>
              </a:extLst>
            </p:cNvPr>
            <p:cNvSpPr txBox="1"/>
            <p:nvPr/>
          </p:nvSpPr>
          <p:spPr>
            <a:xfrm>
              <a:off x="217003" y="5206394"/>
              <a:ext cx="10412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RAW</a:t>
              </a:r>
            </a:p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505050"/>
                  </a:solidFill>
                </a:rPr>
                <a:t>(JSON)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endParaRP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447EB630-D406-41C2-A9C5-133BFC31C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293578"/>
              <a:ext cx="506440" cy="539871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46E6082F-4E52-451B-BB38-1B32234F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931183"/>
              <a:ext cx="506440" cy="539871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2DA8476F-3380-4CAC-8E63-456F0F2D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4568788"/>
              <a:ext cx="506440" cy="53987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8C1792-4632-45F3-9354-8D94AA65DE46}"/>
              </a:ext>
            </a:extLst>
          </p:cNvPr>
          <p:cNvGrpSpPr/>
          <p:nvPr/>
        </p:nvGrpSpPr>
        <p:grpSpPr>
          <a:xfrm rot="5400000" flipH="1">
            <a:off x="2434893" y="5327816"/>
            <a:ext cx="50801" cy="2260297"/>
            <a:chOff x="650968" y="3915655"/>
            <a:chExt cx="60232" cy="141888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C411483-C72A-4E8A-98F0-312281A5E2CF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DF98A1-456D-4B7A-828E-DB2AAA34F445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5164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1" y="43940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Solution Component Architecture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243017BE-5B3B-49FB-83F4-338BD0AB3F4A}"/>
              </a:ext>
            </a:extLst>
          </p:cNvPr>
          <p:cNvSpPr/>
          <p:nvPr/>
        </p:nvSpPr>
        <p:spPr>
          <a:xfrm>
            <a:off x="3169504" y="2140198"/>
            <a:ext cx="4666308" cy="2237489"/>
          </a:xfrm>
          <a:prstGeom prst="roundRect">
            <a:avLst/>
          </a:prstGeom>
          <a:solidFill>
            <a:srgbClr val="0070C0">
              <a:alpha val="15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197C8CF-5FC0-4525-AD0A-CAE809F1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24" y="2893942"/>
            <a:ext cx="670777" cy="605701"/>
          </a:xfrm>
          <a:prstGeom prst="rect">
            <a:avLst/>
          </a:prstGeom>
          <a:ln>
            <a:noFill/>
          </a:ln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49F11EB3-8A4C-4633-A220-A95611A9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790" y="3359755"/>
            <a:ext cx="561069" cy="40281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F0F27AC2-7800-41C4-B285-B60FB4A73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118" y="2465533"/>
            <a:ext cx="290416" cy="55702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06D163-EAA0-413F-8D1A-C888BF830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283" y="2754991"/>
            <a:ext cx="530025" cy="417181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B75B54A-21F3-42C1-885F-C47E813A0BB3}"/>
              </a:ext>
            </a:extLst>
          </p:cNvPr>
          <p:cNvSpPr/>
          <p:nvPr/>
        </p:nvSpPr>
        <p:spPr>
          <a:xfrm>
            <a:off x="308325" y="2105270"/>
            <a:ext cx="1794619" cy="158703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FD564B50-B543-4FBD-B6A7-D1A61A07BA5B}"/>
              </a:ext>
            </a:extLst>
          </p:cNvPr>
          <p:cNvSpPr/>
          <p:nvPr/>
        </p:nvSpPr>
        <p:spPr>
          <a:xfrm>
            <a:off x="8044177" y="2134328"/>
            <a:ext cx="1657450" cy="2237486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E3D2555F-09F5-4C20-A97D-7A94A43EF873}"/>
              </a:ext>
            </a:extLst>
          </p:cNvPr>
          <p:cNvSpPr/>
          <p:nvPr/>
        </p:nvSpPr>
        <p:spPr>
          <a:xfrm>
            <a:off x="3377868" y="2378644"/>
            <a:ext cx="969416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37B2DFC6-D531-40C9-A6AF-53436D011B5E}"/>
              </a:ext>
            </a:extLst>
          </p:cNvPr>
          <p:cNvSpPr/>
          <p:nvPr/>
        </p:nvSpPr>
        <p:spPr>
          <a:xfrm>
            <a:off x="4442425" y="2378644"/>
            <a:ext cx="2090647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7208133-850E-4392-8C2D-AE390AF359C7}"/>
              </a:ext>
            </a:extLst>
          </p:cNvPr>
          <p:cNvSpPr/>
          <p:nvPr/>
        </p:nvSpPr>
        <p:spPr>
          <a:xfrm>
            <a:off x="6622272" y="2373578"/>
            <a:ext cx="877233" cy="16407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89A54B28-E96B-4EE9-8B16-EE8620D71CCB}"/>
              </a:ext>
            </a:extLst>
          </p:cNvPr>
          <p:cNvSpPr/>
          <p:nvPr/>
        </p:nvSpPr>
        <p:spPr>
          <a:xfrm>
            <a:off x="10648377" y="2383792"/>
            <a:ext cx="1035931" cy="1635671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AE78214-3288-4775-9D64-0382DF62AD36}"/>
              </a:ext>
            </a:extLst>
          </p:cNvPr>
          <p:cNvSpPr txBox="1"/>
          <p:nvPr/>
        </p:nvSpPr>
        <p:spPr>
          <a:xfrm>
            <a:off x="481392" y="1707373"/>
            <a:ext cx="1677253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Source Data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177CB58-4BD7-4FFC-8392-8F078320562F}"/>
              </a:ext>
            </a:extLst>
          </p:cNvPr>
          <p:cNvSpPr txBox="1"/>
          <p:nvPr/>
        </p:nvSpPr>
        <p:spPr>
          <a:xfrm>
            <a:off x="2275835" y="3539911"/>
            <a:ext cx="78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GitHub Gateway</a:t>
            </a:r>
            <a:br>
              <a:rPr lang="en-US" dirty="0"/>
            </a:br>
            <a:r>
              <a:rPr lang="en-US" dirty="0"/>
              <a:t>(Static)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C7FDE9A-1182-4D50-99C8-1568822FCCA9}"/>
              </a:ext>
            </a:extLst>
          </p:cNvPr>
          <p:cNvSpPr txBox="1"/>
          <p:nvPr/>
        </p:nvSpPr>
        <p:spPr>
          <a:xfrm>
            <a:off x="3455724" y="4040494"/>
            <a:ext cx="780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File Store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119BCB5-909D-4C52-9E73-9A383D82AF75}"/>
              </a:ext>
            </a:extLst>
          </p:cNvPr>
          <p:cNvSpPr txBox="1"/>
          <p:nvPr/>
        </p:nvSpPr>
        <p:spPr>
          <a:xfrm>
            <a:off x="4555648" y="4046805"/>
            <a:ext cx="1858260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/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Compute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E59F916-F965-4AB0-9091-990A8BFF9F19}"/>
              </a:ext>
            </a:extLst>
          </p:cNvPr>
          <p:cNvSpPr txBox="1"/>
          <p:nvPr/>
        </p:nvSpPr>
        <p:spPr>
          <a:xfrm>
            <a:off x="6622272" y="4051763"/>
            <a:ext cx="8772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Service Layer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89EF05-5CAD-4A48-9B27-23E338D3549B}"/>
              </a:ext>
            </a:extLst>
          </p:cNvPr>
          <p:cNvSpPr txBox="1"/>
          <p:nvPr/>
        </p:nvSpPr>
        <p:spPr>
          <a:xfrm>
            <a:off x="10523695" y="1908386"/>
            <a:ext cx="1438377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Power BI Service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1A1B2AD-6102-4CB5-8D49-85861FC0FF39}"/>
              </a:ext>
            </a:extLst>
          </p:cNvPr>
          <p:cNvSpPr txBox="1"/>
          <p:nvPr/>
        </p:nvSpPr>
        <p:spPr>
          <a:xfrm>
            <a:off x="7661152" y="1731756"/>
            <a:ext cx="1035931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/>
              <a:t>User Access</a:t>
            </a:r>
          </a:p>
        </p:txBody>
      </p:sp>
      <p:pic>
        <p:nvPicPr>
          <p:cNvPr id="175" name="Picture 26" descr="Image result for Azure Blob Storage icon">
            <a:extLst>
              <a:ext uri="{FF2B5EF4-FFF2-40B4-BE49-F238E27FC236}">
                <a16:creationId xmlns:a16="http://schemas.microsoft.com/office/drawing/2014/main" id="{5A124CD3-222C-4E0D-829F-EB992EAD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7528" y="2462531"/>
            <a:ext cx="362791" cy="3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Image result for Azure Power BI icon">
            <a:extLst>
              <a:ext uri="{FF2B5EF4-FFF2-40B4-BE49-F238E27FC236}">
                <a16:creationId xmlns:a16="http://schemas.microsoft.com/office/drawing/2014/main" id="{32B6F4BC-4E78-458F-B924-B4CFFCA0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1" y="2702297"/>
            <a:ext cx="522568" cy="5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27FDCF3E-BD1E-4499-BC78-5773D463A0ED}"/>
              </a:ext>
            </a:extLst>
          </p:cNvPr>
          <p:cNvSpPr txBox="1"/>
          <p:nvPr/>
        </p:nvSpPr>
        <p:spPr>
          <a:xfrm>
            <a:off x="3169504" y="1713808"/>
            <a:ext cx="4666308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Azure Components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2305969-03E9-4D40-A6C9-14997FFC3AC0}"/>
              </a:ext>
            </a:extLst>
          </p:cNvPr>
          <p:cNvSpPr/>
          <p:nvPr/>
        </p:nvSpPr>
        <p:spPr>
          <a:xfrm>
            <a:off x="4962117" y="3350940"/>
            <a:ext cx="1101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50790">
              <a:defRPr/>
            </a:pPr>
            <a:r>
              <a:rPr lang="en-US" sz="70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DATA SCIENCE VIRTUAL MACHINES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CBB83A9-CF30-4D8D-AB48-9C732867BA09}"/>
              </a:ext>
            </a:extLst>
          </p:cNvPr>
          <p:cNvSpPr txBox="1"/>
          <p:nvPr/>
        </p:nvSpPr>
        <p:spPr>
          <a:xfrm>
            <a:off x="3434154" y="3306873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CSV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B8945E3-1114-4FF9-9AF2-7C5766D89E42}"/>
              </a:ext>
            </a:extLst>
          </p:cNvPr>
          <p:cNvSpPr txBox="1"/>
          <p:nvPr/>
        </p:nvSpPr>
        <p:spPr>
          <a:xfrm>
            <a:off x="3422094" y="2783690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HDF5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081DADB-DB9D-45B3-BD7D-59D4AE9C5F8C}"/>
              </a:ext>
            </a:extLst>
          </p:cNvPr>
          <p:cNvSpPr txBox="1"/>
          <p:nvPr/>
        </p:nvSpPr>
        <p:spPr>
          <a:xfrm>
            <a:off x="3422094" y="3807611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RAW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3B47A6D-A710-497B-87FD-C702B14F5AAC}"/>
              </a:ext>
            </a:extLst>
          </p:cNvPr>
          <p:cNvSpPr txBox="1"/>
          <p:nvPr/>
        </p:nvSpPr>
        <p:spPr>
          <a:xfrm>
            <a:off x="6621478" y="3352109"/>
            <a:ext cx="8699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AZURE APP SERVICE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37F022F-8383-416B-B3F7-3422A1487505}"/>
              </a:ext>
            </a:extLst>
          </p:cNvPr>
          <p:cNvCxnSpPr>
            <a:cxnSpLocks/>
            <a:stCxn id="157" idx="3"/>
          </p:cNvCxnSpPr>
          <p:nvPr/>
        </p:nvCxnSpPr>
        <p:spPr>
          <a:xfrm>
            <a:off x="1646934" y="3188269"/>
            <a:ext cx="659715" cy="56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5F27737-BC3A-4884-97BC-4A26E82BB122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3056855" y="3193945"/>
            <a:ext cx="321013" cy="25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AF1E1B0-D36A-48AE-AFE0-FE1A3090AD84}"/>
              </a:ext>
            </a:extLst>
          </p:cNvPr>
          <p:cNvCxnSpPr>
            <a:stCxn id="176" idx="3"/>
            <a:endCxn id="153" idx="1"/>
          </p:cNvCxnSpPr>
          <p:nvPr/>
        </p:nvCxnSpPr>
        <p:spPr>
          <a:xfrm>
            <a:off x="9167539" y="2963581"/>
            <a:ext cx="746744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5DCC082-71CC-4CA7-8CD2-6CF39A70BBC3}"/>
              </a:ext>
            </a:extLst>
          </p:cNvPr>
          <p:cNvCxnSpPr>
            <a:stCxn id="153" idx="3"/>
          </p:cNvCxnSpPr>
          <p:nvPr/>
        </p:nvCxnSpPr>
        <p:spPr>
          <a:xfrm flipV="1">
            <a:off x="10444308" y="2960914"/>
            <a:ext cx="311552" cy="26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66F30974-EFC2-4658-943D-F33F4994520F}"/>
              </a:ext>
            </a:extLst>
          </p:cNvPr>
          <p:cNvCxnSpPr>
            <a:cxnSpLocks/>
            <a:stCxn id="167" idx="2"/>
            <a:endCxn id="190" idx="3"/>
          </p:cNvCxnSpPr>
          <p:nvPr/>
        </p:nvCxnSpPr>
        <p:spPr>
          <a:xfrm rot="5400000" flipH="1" flipV="1">
            <a:off x="6216130" y="1354560"/>
            <a:ext cx="546442" cy="5287090"/>
          </a:xfrm>
          <a:prstGeom prst="bentConnector4">
            <a:avLst>
              <a:gd name="adj1" fmla="val -86278"/>
              <a:gd name="adj2" fmla="val 10432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AD1D9FB3-664A-4DFF-80FE-9C05ED9BA08B}"/>
              </a:ext>
            </a:extLst>
          </p:cNvPr>
          <p:cNvSpPr txBox="1"/>
          <p:nvPr/>
        </p:nvSpPr>
        <p:spPr>
          <a:xfrm>
            <a:off x="5798299" y="4929269"/>
            <a:ext cx="1492216" cy="228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Import Mode</a:t>
            </a: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CE31DE1E-2B1C-4C87-9E0D-BDEE36B34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1979" y="3565876"/>
            <a:ext cx="300917" cy="318015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436FDA7D-8F9A-4CF7-BF4B-D3A18F89A892}"/>
              </a:ext>
            </a:extLst>
          </p:cNvPr>
          <p:cNvSpPr txBox="1"/>
          <p:nvPr/>
        </p:nvSpPr>
        <p:spPr>
          <a:xfrm>
            <a:off x="8147970" y="3781799"/>
            <a:ext cx="104632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Power BI Imported Data set</a:t>
            </a:r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B102DF07-8947-441B-9F91-8A334D77E09A}"/>
              </a:ext>
            </a:extLst>
          </p:cNvPr>
          <p:cNvCxnSpPr>
            <a:cxnSpLocks/>
            <a:stCxn id="190" idx="1"/>
            <a:endCxn id="176" idx="1"/>
          </p:cNvCxnSpPr>
          <p:nvPr/>
        </p:nvCxnSpPr>
        <p:spPr>
          <a:xfrm rot="10800000">
            <a:off x="8644971" y="2963582"/>
            <a:ext cx="187008" cy="761303"/>
          </a:xfrm>
          <a:prstGeom prst="bentConnector3">
            <a:avLst>
              <a:gd name="adj1" fmla="val 22224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5E55952A-F8BE-44D4-BFDB-0582A6839B92}"/>
              </a:ext>
            </a:extLst>
          </p:cNvPr>
          <p:cNvCxnSpPr>
            <a:cxnSpLocks/>
            <a:stCxn id="167" idx="2"/>
            <a:endCxn id="199" idx="1"/>
          </p:cNvCxnSpPr>
          <p:nvPr/>
        </p:nvCxnSpPr>
        <p:spPr>
          <a:xfrm rot="16200000" flipH="1">
            <a:off x="6192335" y="1924797"/>
            <a:ext cx="1180665" cy="587372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73BC119B-BDA2-44F2-9F50-1389A7B059A8}"/>
              </a:ext>
            </a:extLst>
          </p:cNvPr>
          <p:cNvSpPr txBox="1"/>
          <p:nvPr/>
        </p:nvSpPr>
        <p:spPr>
          <a:xfrm>
            <a:off x="10692075" y="3015445"/>
            <a:ext cx="96693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>
                <a:solidFill>
                  <a:srgbClr val="505050"/>
                </a:solidFill>
              </a:rPr>
              <a:t>POWER BI MOBILE 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D2FB7A8-27E1-41CD-89B6-EBB5A73878EE}"/>
              </a:ext>
            </a:extLst>
          </p:cNvPr>
          <p:cNvSpPr txBox="1"/>
          <p:nvPr/>
        </p:nvSpPr>
        <p:spPr>
          <a:xfrm>
            <a:off x="10786137" y="3785873"/>
            <a:ext cx="82747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 dirty="0">
                <a:solidFill>
                  <a:srgbClr val="505050"/>
                </a:solidFill>
              </a:rPr>
              <a:t>POWERBI.COM 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1BE6657A-A3B1-42A6-91FA-C4A637875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7590" y="1657487"/>
            <a:ext cx="461600" cy="369279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15E280D1-F85B-46E9-A868-86674F9CB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4771" y="1871651"/>
            <a:ext cx="420600" cy="321435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AA185E7-CD55-4BBB-8E9B-79E39E0738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550" y="1704381"/>
            <a:ext cx="273785" cy="28662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6551BE60-9610-47FE-B6BF-41524B469D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583" y="1654455"/>
            <a:ext cx="417227" cy="365876"/>
          </a:xfrm>
          <a:prstGeom prst="rect">
            <a:avLst/>
          </a:prstGeom>
        </p:spPr>
      </p:pic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3BD96747-E2F4-401C-A391-481E7C481148}"/>
              </a:ext>
            </a:extLst>
          </p:cNvPr>
          <p:cNvSpPr/>
          <p:nvPr/>
        </p:nvSpPr>
        <p:spPr>
          <a:xfrm>
            <a:off x="2306649" y="2134327"/>
            <a:ext cx="728194" cy="2237488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DD13ED5E-047B-40CA-9736-FF3FF47E507C}"/>
              </a:ext>
            </a:extLst>
          </p:cNvPr>
          <p:cNvSpPr>
            <a:spLocks noChangeAspect="1"/>
          </p:cNvSpPr>
          <p:nvPr/>
        </p:nvSpPr>
        <p:spPr>
          <a:xfrm>
            <a:off x="3672799" y="2955155"/>
            <a:ext cx="331010" cy="364353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pic>
        <p:nvPicPr>
          <p:cNvPr id="232" name="Picture 2" descr="SAS to CSV - PhillyPham">
            <a:extLst>
              <a:ext uri="{FF2B5EF4-FFF2-40B4-BE49-F238E27FC236}">
                <a16:creationId xmlns:a16="http://schemas.microsoft.com/office/drawing/2014/main" id="{7CCBC040-AD40-4EA9-A365-3D2F15F5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02" y="2258901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B972C3-723C-4048-944A-92F333A5EE40}"/>
              </a:ext>
            </a:extLst>
          </p:cNvPr>
          <p:cNvGrpSpPr/>
          <p:nvPr/>
        </p:nvGrpSpPr>
        <p:grpSpPr>
          <a:xfrm>
            <a:off x="709110" y="2329874"/>
            <a:ext cx="949093" cy="1128330"/>
            <a:chOff x="813746" y="2329874"/>
            <a:chExt cx="949093" cy="1128330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1D2CA99C-1C6E-411B-B866-D288BB8F9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5130" y="2918333"/>
              <a:ext cx="506440" cy="539871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3C48EC78-9E70-4F66-93E8-64C595460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56399" y="2331027"/>
              <a:ext cx="506440" cy="539871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2B05AA91-BE94-452F-8579-0468EF8C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3746" y="2916212"/>
              <a:ext cx="506440" cy="53987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0E0A39B3-8BA0-46FE-A5C8-90CE3293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6657" y="2329874"/>
              <a:ext cx="506440" cy="539871"/>
            </a:xfrm>
            <a:prstGeom prst="rect">
              <a:avLst/>
            </a:prstGeom>
          </p:spPr>
        </p:pic>
      </p:grpSp>
      <p:pic>
        <p:nvPicPr>
          <p:cNvPr id="237" name="Picture 236">
            <a:extLst>
              <a:ext uri="{FF2B5EF4-FFF2-40B4-BE49-F238E27FC236}">
                <a16:creationId xmlns:a16="http://schemas.microsoft.com/office/drawing/2014/main" id="{8541D38B-723A-4541-BEA3-7BA5A91773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9670" y="3501527"/>
            <a:ext cx="320914" cy="3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98EC4A3-E41A-4C20-9299-85C0DA2AE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2284" y="4876916"/>
            <a:ext cx="355604" cy="355604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8D845ADE-430D-4E7F-8403-11E479D1BD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1348" y="2869745"/>
            <a:ext cx="395671" cy="395671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FF473A6B-8232-42B8-B293-E62EF95D2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2679" y="2854385"/>
            <a:ext cx="459958" cy="45995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B78EE6E-145C-4A4E-B6ED-578E3E28879D}"/>
              </a:ext>
            </a:extLst>
          </p:cNvPr>
          <p:cNvGrpSpPr/>
          <p:nvPr/>
        </p:nvGrpSpPr>
        <p:grpSpPr>
          <a:xfrm>
            <a:off x="9719528" y="4264612"/>
            <a:ext cx="2023994" cy="2005214"/>
            <a:chOff x="9719528" y="4067498"/>
            <a:chExt cx="2023994" cy="2005214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FEF37B2A-67E9-489A-A8B1-2C96B3E7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944785" y="4649032"/>
              <a:ext cx="468473" cy="369308"/>
            </a:xfrm>
            <a:prstGeom prst="rect">
              <a:avLst/>
            </a:prstGeom>
          </p:spPr>
        </p:pic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5AE143CE-9113-4645-9B3B-CA7C147FF1FD}"/>
                </a:ext>
              </a:extLst>
            </p:cNvPr>
            <p:cNvSpPr/>
            <p:nvPr/>
          </p:nvSpPr>
          <p:spPr>
            <a:xfrm>
              <a:off x="9719528" y="4437041"/>
              <a:ext cx="1959159" cy="1635671"/>
            </a:xfrm>
            <a:prstGeom prst="roundRect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746C8074-E8E5-45CD-BCD1-EF14CC9D8452}"/>
                </a:ext>
              </a:extLst>
            </p:cNvPr>
            <p:cNvSpPr txBox="1"/>
            <p:nvPr/>
          </p:nvSpPr>
          <p:spPr>
            <a:xfrm>
              <a:off x="10617291" y="4067498"/>
              <a:ext cx="1126231" cy="23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Developer Access</a:t>
              </a:r>
            </a:p>
          </p:txBody>
        </p: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422544F7-A7D3-4297-9136-C6990A4A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944785" y="5402450"/>
              <a:ext cx="534099" cy="365764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1ADACF1-0AF8-4DD0-B7B7-B841D900F07B}"/>
                </a:ext>
              </a:extLst>
            </p:cNvPr>
            <p:cNvSpPr txBox="1"/>
            <p:nvPr/>
          </p:nvSpPr>
          <p:spPr>
            <a:xfrm>
              <a:off x="10664370" y="5018340"/>
              <a:ext cx="102944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POWER BI DESKTOP 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DAA474-1C18-4975-9F53-6D49BD9AAC30}"/>
                </a:ext>
              </a:extLst>
            </p:cNvPr>
            <p:cNvGrpSpPr/>
            <p:nvPr/>
          </p:nvGrpSpPr>
          <p:grpSpPr>
            <a:xfrm>
              <a:off x="9768720" y="4816971"/>
              <a:ext cx="1141267" cy="800627"/>
              <a:chOff x="8331260" y="5359148"/>
              <a:chExt cx="1141267" cy="800627"/>
            </a:xfrm>
          </p:grpSpPr>
          <p:pic>
            <p:nvPicPr>
              <p:cNvPr id="257" name="Picture 34" descr="Tableau logo">
                <a:extLst>
                  <a:ext uri="{FF2B5EF4-FFF2-40B4-BE49-F238E27FC236}">
                    <a16:creationId xmlns:a16="http://schemas.microsoft.com/office/drawing/2014/main" id="{17956A8E-0D78-4972-9F9B-E6844A8DC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1260" y="5359148"/>
                <a:ext cx="1141267" cy="7301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B0A087CF-6B59-4E24-BEA2-CB5CCCA9FA38}"/>
                  </a:ext>
                </a:extLst>
              </p:cNvPr>
              <p:cNvSpPr txBox="1"/>
              <p:nvPr/>
            </p:nvSpPr>
            <p:spPr>
              <a:xfrm>
                <a:off x="8420018" y="5959720"/>
                <a:ext cx="994183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defTabSz="950973">
                  <a:defRPr sz="900" kern="0">
                    <a:latin typeface="Segoe UI Semibold" panose="020B0702040204020203" pitchFamily="34" charset="0"/>
                    <a:ea typeface="MS PGothic" panose="020B0600070205080204" pitchFamily="34" charset="-128"/>
                    <a:cs typeface="Segoe UI Semibold" panose="020B0702040204020203" pitchFamily="34" charset="0"/>
                  </a:defRPr>
                </a:lvl1pPr>
              </a:lstStyle>
              <a:p>
                <a:pPr defTabSz="950790">
                  <a:defRPr/>
                </a:pPr>
                <a:r>
                  <a:rPr lang="en-US" sz="700" dirty="0">
                    <a:solidFill>
                      <a:srgbClr val="505050"/>
                    </a:solidFill>
                  </a:rPr>
                  <a:t>TABLEAU DESKTOP </a:t>
                </a:r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D2430AA-A742-46C9-A46D-4C82607D1631}"/>
                </a:ext>
              </a:extLst>
            </p:cNvPr>
            <p:cNvSpPr txBox="1"/>
            <p:nvPr/>
          </p:nvSpPr>
          <p:spPr>
            <a:xfrm>
              <a:off x="10701179" y="5763055"/>
              <a:ext cx="91242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MISC. DEV TOOLS</a:t>
              </a:r>
            </a:p>
          </p:txBody>
        </p:sp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10FEF9BC-216F-453A-BED4-7A5DB8AC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54569" y="4075237"/>
              <a:ext cx="273785" cy="286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88DDBC-6DE6-471D-92FB-4FF951CD23B7}"/>
              </a:ext>
            </a:extLst>
          </p:cNvPr>
          <p:cNvGrpSpPr/>
          <p:nvPr/>
        </p:nvGrpSpPr>
        <p:grpSpPr>
          <a:xfrm rot="5400000" flipH="1">
            <a:off x="2434893" y="5327816"/>
            <a:ext cx="50801" cy="2260297"/>
            <a:chOff x="650968" y="3915655"/>
            <a:chExt cx="60232" cy="141888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5AD2743-5580-40B2-A0CB-9068CDE86918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97BD0A5-307A-44CD-9AD8-2FB20F654827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607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DATASET INTRODUCTION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308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>
            <a:extLst>
              <a:ext uri="{FF2B5EF4-FFF2-40B4-BE49-F238E27FC236}">
                <a16:creationId xmlns:a16="http://schemas.microsoft.com/office/drawing/2014/main" id="{6C77D0E1-2164-4F03-B921-982236CA1DA3}"/>
              </a:ext>
            </a:extLst>
          </p:cNvPr>
          <p:cNvSpPr>
            <a:spLocks/>
          </p:cNvSpPr>
          <p:nvPr/>
        </p:nvSpPr>
        <p:spPr bwMode="auto">
          <a:xfrm>
            <a:off x="4091925" y="3974966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0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5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1 w 2638"/>
              <a:gd name="T27" fmla="*/ 247 h 1780"/>
              <a:gd name="T28" fmla="*/ 2302 w 2638"/>
              <a:gd name="T29" fmla="*/ 331 h 1780"/>
              <a:gd name="T30" fmla="*/ 2186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3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0 w 2638"/>
              <a:gd name="T47" fmla="*/ 619 h 1780"/>
              <a:gd name="T48" fmla="*/ 938 w 2638"/>
              <a:gd name="T49" fmla="*/ 593 h 1780"/>
              <a:gd name="T50" fmla="*/ 799 w 2638"/>
              <a:gd name="T51" fmla="*/ 554 h 1780"/>
              <a:gd name="T52" fmla="*/ 667 w 2638"/>
              <a:gd name="T53" fmla="*/ 503 h 1780"/>
              <a:gd name="T54" fmla="*/ 538 w 2638"/>
              <a:gd name="T55" fmla="*/ 443 h 1780"/>
              <a:gd name="T56" fmla="*/ 416 w 2638"/>
              <a:gd name="T57" fmla="*/ 373 h 1780"/>
              <a:gd name="T58" fmla="*/ 301 w 2638"/>
              <a:gd name="T59" fmla="*/ 293 h 1780"/>
              <a:gd name="T60" fmla="*/ 193 w 2638"/>
              <a:gd name="T61" fmla="*/ 204 h 1780"/>
              <a:gd name="T62" fmla="*/ 93 w 2638"/>
              <a:gd name="T63" fmla="*/ 107 h 1780"/>
              <a:gd name="T64" fmla="*/ 1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09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8 w 2638"/>
              <a:gd name="T81" fmla="*/ 1246 h 1780"/>
              <a:gd name="T82" fmla="*/ 944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7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5" y="1171"/>
                </a:lnTo>
                <a:lnTo>
                  <a:pt x="1523" y="1176"/>
                </a:lnTo>
                <a:lnTo>
                  <a:pt x="1570" y="1182"/>
                </a:lnTo>
                <a:lnTo>
                  <a:pt x="1618" y="1190"/>
                </a:lnTo>
                <a:lnTo>
                  <a:pt x="1665" y="1198"/>
                </a:lnTo>
                <a:lnTo>
                  <a:pt x="1710" y="1208"/>
                </a:lnTo>
                <a:lnTo>
                  <a:pt x="1756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1" y="1261"/>
                </a:lnTo>
                <a:lnTo>
                  <a:pt x="1936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5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4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6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3" y="1646"/>
                </a:lnTo>
                <a:lnTo>
                  <a:pt x="2546" y="1678"/>
                </a:lnTo>
                <a:lnTo>
                  <a:pt x="2577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6" y="124"/>
                </a:lnTo>
                <a:lnTo>
                  <a:pt x="2514" y="156"/>
                </a:lnTo>
                <a:lnTo>
                  <a:pt x="2481" y="188"/>
                </a:lnTo>
                <a:lnTo>
                  <a:pt x="2447" y="218"/>
                </a:lnTo>
                <a:lnTo>
                  <a:pt x="2411" y="247"/>
                </a:lnTo>
                <a:lnTo>
                  <a:pt x="2376" y="276"/>
                </a:lnTo>
                <a:lnTo>
                  <a:pt x="2339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6" y="405"/>
                </a:lnTo>
                <a:lnTo>
                  <a:pt x="2146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1" y="490"/>
                </a:lnTo>
                <a:lnTo>
                  <a:pt x="1979" y="508"/>
                </a:lnTo>
                <a:lnTo>
                  <a:pt x="1936" y="525"/>
                </a:lnTo>
                <a:lnTo>
                  <a:pt x="1891" y="541"/>
                </a:lnTo>
                <a:lnTo>
                  <a:pt x="1848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0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3" y="626"/>
                </a:lnTo>
                <a:lnTo>
                  <a:pt x="1475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7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0" y="619"/>
                </a:lnTo>
                <a:lnTo>
                  <a:pt x="1032" y="612"/>
                </a:lnTo>
                <a:lnTo>
                  <a:pt x="986" y="603"/>
                </a:lnTo>
                <a:lnTo>
                  <a:pt x="938" y="593"/>
                </a:lnTo>
                <a:lnTo>
                  <a:pt x="892" y="580"/>
                </a:lnTo>
                <a:lnTo>
                  <a:pt x="845" y="568"/>
                </a:lnTo>
                <a:lnTo>
                  <a:pt x="799" y="554"/>
                </a:lnTo>
                <a:lnTo>
                  <a:pt x="755" y="538"/>
                </a:lnTo>
                <a:lnTo>
                  <a:pt x="710" y="522"/>
                </a:lnTo>
                <a:lnTo>
                  <a:pt x="667" y="503"/>
                </a:lnTo>
                <a:lnTo>
                  <a:pt x="623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6" y="397"/>
                </a:lnTo>
                <a:lnTo>
                  <a:pt x="416" y="373"/>
                </a:lnTo>
                <a:lnTo>
                  <a:pt x="377" y="347"/>
                </a:lnTo>
                <a:lnTo>
                  <a:pt x="338" y="320"/>
                </a:lnTo>
                <a:lnTo>
                  <a:pt x="301" y="293"/>
                </a:lnTo>
                <a:lnTo>
                  <a:pt x="264" y="263"/>
                </a:lnTo>
                <a:lnTo>
                  <a:pt x="229" y="235"/>
                </a:lnTo>
                <a:lnTo>
                  <a:pt x="193" y="204"/>
                </a:lnTo>
                <a:lnTo>
                  <a:pt x="159" y="172"/>
                </a:lnTo>
                <a:lnTo>
                  <a:pt x="126" y="140"/>
                </a:lnTo>
                <a:lnTo>
                  <a:pt x="93" y="107"/>
                </a:lnTo>
                <a:lnTo>
                  <a:pt x="62" y="72"/>
                </a:lnTo>
                <a:lnTo>
                  <a:pt x="31" y="37"/>
                </a:lnTo>
                <a:lnTo>
                  <a:pt x="1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8" y="1746"/>
                </a:lnTo>
                <a:lnTo>
                  <a:pt x="79" y="1711"/>
                </a:lnTo>
                <a:lnTo>
                  <a:pt x="110" y="1678"/>
                </a:lnTo>
                <a:lnTo>
                  <a:pt x="143" y="1646"/>
                </a:lnTo>
                <a:lnTo>
                  <a:pt x="176" y="1614"/>
                </a:lnTo>
                <a:lnTo>
                  <a:pt x="209" y="1583"/>
                </a:lnTo>
                <a:lnTo>
                  <a:pt x="245" y="1553"/>
                </a:lnTo>
                <a:lnTo>
                  <a:pt x="280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2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2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0" y="1277"/>
                </a:lnTo>
                <a:lnTo>
                  <a:pt x="764" y="1261"/>
                </a:lnTo>
                <a:lnTo>
                  <a:pt x="808" y="1246"/>
                </a:lnTo>
                <a:lnTo>
                  <a:pt x="854" y="1232"/>
                </a:lnTo>
                <a:lnTo>
                  <a:pt x="899" y="1219"/>
                </a:lnTo>
                <a:lnTo>
                  <a:pt x="944" y="1208"/>
                </a:lnTo>
                <a:lnTo>
                  <a:pt x="991" y="1198"/>
                </a:lnTo>
                <a:lnTo>
                  <a:pt x="1038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8" y="1166"/>
                </a:lnTo>
                <a:lnTo>
                  <a:pt x="1327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D0564F4-C080-4EFD-AF58-04867A8FDBFE}"/>
              </a:ext>
            </a:extLst>
          </p:cNvPr>
          <p:cNvSpPr>
            <a:spLocks/>
          </p:cNvSpPr>
          <p:nvPr/>
        </p:nvSpPr>
        <p:spPr bwMode="auto">
          <a:xfrm>
            <a:off x="6435346" y="3974966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1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4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2 w 2638"/>
              <a:gd name="T27" fmla="*/ 247 h 1780"/>
              <a:gd name="T28" fmla="*/ 2302 w 2638"/>
              <a:gd name="T29" fmla="*/ 331 h 1780"/>
              <a:gd name="T30" fmla="*/ 2185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2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1 w 2638"/>
              <a:gd name="T47" fmla="*/ 619 h 1780"/>
              <a:gd name="T48" fmla="*/ 938 w 2638"/>
              <a:gd name="T49" fmla="*/ 593 h 1780"/>
              <a:gd name="T50" fmla="*/ 800 w 2638"/>
              <a:gd name="T51" fmla="*/ 554 h 1780"/>
              <a:gd name="T52" fmla="*/ 666 w 2638"/>
              <a:gd name="T53" fmla="*/ 503 h 1780"/>
              <a:gd name="T54" fmla="*/ 538 w 2638"/>
              <a:gd name="T55" fmla="*/ 443 h 1780"/>
              <a:gd name="T56" fmla="*/ 417 w 2638"/>
              <a:gd name="T57" fmla="*/ 373 h 1780"/>
              <a:gd name="T58" fmla="*/ 301 w 2638"/>
              <a:gd name="T59" fmla="*/ 293 h 1780"/>
              <a:gd name="T60" fmla="*/ 194 w 2638"/>
              <a:gd name="T61" fmla="*/ 204 h 1780"/>
              <a:gd name="T62" fmla="*/ 93 w 2638"/>
              <a:gd name="T63" fmla="*/ 107 h 1780"/>
              <a:gd name="T64" fmla="*/ 0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10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9 w 2638"/>
              <a:gd name="T81" fmla="*/ 1246 h 1780"/>
              <a:gd name="T82" fmla="*/ 945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8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4" y="1171"/>
                </a:lnTo>
                <a:lnTo>
                  <a:pt x="1522" y="1176"/>
                </a:lnTo>
                <a:lnTo>
                  <a:pt x="1570" y="1182"/>
                </a:lnTo>
                <a:lnTo>
                  <a:pt x="1617" y="1190"/>
                </a:lnTo>
                <a:lnTo>
                  <a:pt x="1664" y="1198"/>
                </a:lnTo>
                <a:lnTo>
                  <a:pt x="1711" y="1208"/>
                </a:lnTo>
                <a:lnTo>
                  <a:pt x="1757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2" y="1261"/>
                </a:lnTo>
                <a:lnTo>
                  <a:pt x="1935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4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3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5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4" y="1646"/>
                </a:lnTo>
                <a:lnTo>
                  <a:pt x="2546" y="1678"/>
                </a:lnTo>
                <a:lnTo>
                  <a:pt x="2578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7" y="124"/>
                </a:lnTo>
                <a:lnTo>
                  <a:pt x="2514" y="156"/>
                </a:lnTo>
                <a:lnTo>
                  <a:pt x="2480" y="188"/>
                </a:lnTo>
                <a:lnTo>
                  <a:pt x="2446" y="218"/>
                </a:lnTo>
                <a:lnTo>
                  <a:pt x="2412" y="247"/>
                </a:lnTo>
                <a:lnTo>
                  <a:pt x="2376" y="276"/>
                </a:lnTo>
                <a:lnTo>
                  <a:pt x="2340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5" y="405"/>
                </a:lnTo>
                <a:lnTo>
                  <a:pt x="2145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2" y="490"/>
                </a:lnTo>
                <a:lnTo>
                  <a:pt x="1978" y="508"/>
                </a:lnTo>
                <a:lnTo>
                  <a:pt x="1936" y="525"/>
                </a:lnTo>
                <a:lnTo>
                  <a:pt x="1892" y="541"/>
                </a:lnTo>
                <a:lnTo>
                  <a:pt x="1847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1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2" y="626"/>
                </a:lnTo>
                <a:lnTo>
                  <a:pt x="1474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8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1" y="619"/>
                </a:lnTo>
                <a:lnTo>
                  <a:pt x="1033" y="612"/>
                </a:lnTo>
                <a:lnTo>
                  <a:pt x="985" y="603"/>
                </a:lnTo>
                <a:lnTo>
                  <a:pt x="938" y="593"/>
                </a:lnTo>
                <a:lnTo>
                  <a:pt x="891" y="580"/>
                </a:lnTo>
                <a:lnTo>
                  <a:pt x="845" y="568"/>
                </a:lnTo>
                <a:lnTo>
                  <a:pt x="800" y="554"/>
                </a:lnTo>
                <a:lnTo>
                  <a:pt x="755" y="538"/>
                </a:lnTo>
                <a:lnTo>
                  <a:pt x="710" y="522"/>
                </a:lnTo>
                <a:lnTo>
                  <a:pt x="666" y="503"/>
                </a:lnTo>
                <a:lnTo>
                  <a:pt x="622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7" y="397"/>
                </a:lnTo>
                <a:lnTo>
                  <a:pt x="417" y="373"/>
                </a:lnTo>
                <a:lnTo>
                  <a:pt x="378" y="347"/>
                </a:lnTo>
                <a:lnTo>
                  <a:pt x="339" y="320"/>
                </a:lnTo>
                <a:lnTo>
                  <a:pt x="301" y="293"/>
                </a:lnTo>
                <a:lnTo>
                  <a:pt x="265" y="263"/>
                </a:lnTo>
                <a:lnTo>
                  <a:pt x="228" y="235"/>
                </a:lnTo>
                <a:lnTo>
                  <a:pt x="194" y="204"/>
                </a:lnTo>
                <a:lnTo>
                  <a:pt x="159" y="172"/>
                </a:lnTo>
                <a:lnTo>
                  <a:pt x="125" y="140"/>
                </a:lnTo>
                <a:lnTo>
                  <a:pt x="93" y="107"/>
                </a:lnTo>
                <a:lnTo>
                  <a:pt x="61" y="72"/>
                </a:lnTo>
                <a:lnTo>
                  <a:pt x="30" y="37"/>
                </a:lnTo>
                <a:lnTo>
                  <a:pt x="0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7" y="1746"/>
                </a:lnTo>
                <a:lnTo>
                  <a:pt x="78" y="1711"/>
                </a:lnTo>
                <a:lnTo>
                  <a:pt x="110" y="1678"/>
                </a:lnTo>
                <a:lnTo>
                  <a:pt x="142" y="1646"/>
                </a:lnTo>
                <a:lnTo>
                  <a:pt x="175" y="1614"/>
                </a:lnTo>
                <a:lnTo>
                  <a:pt x="210" y="1583"/>
                </a:lnTo>
                <a:lnTo>
                  <a:pt x="245" y="1553"/>
                </a:lnTo>
                <a:lnTo>
                  <a:pt x="281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3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3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1" y="1277"/>
                </a:lnTo>
                <a:lnTo>
                  <a:pt x="764" y="1261"/>
                </a:lnTo>
                <a:lnTo>
                  <a:pt x="809" y="1246"/>
                </a:lnTo>
                <a:lnTo>
                  <a:pt x="853" y="1232"/>
                </a:lnTo>
                <a:lnTo>
                  <a:pt x="899" y="1219"/>
                </a:lnTo>
                <a:lnTo>
                  <a:pt x="945" y="1208"/>
                </a:lnTo>
                <a:lnTo>
                  <a:pt x="992" y="1198"/>
                </a:lnTo>
                <a:lnTo>
                  <a:pt x="1039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9" y="1166"/>
                </a:lnTo>
                <a:lnTo>
                  <a:pt x="1328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DEE22D01-A7D4-42F2-A9A8-EDACE835ACB5}"/>
              </a:ext>
            </a:extLst>
          </p:cNvPr>
          <p:cNvSpPr>
            <a:spLocks noEditPoints="1"/>
          </p:cNvSpPr>
          <p:nvPr/>
        </p:nvSpPr>
        <p:spPr bwMode="auto">
          <a:xfrm>
            <a:off x="5241952" y="3740923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2B26B77-2CC3-4963-9E6D-5994FD106E7E}"/>
              </a:ext>
            </a:extLst>
          </p:cNvPr>
          <p:cNvSpPr>
            <a:spLocks noEditPoints="1"/>
          </p:cNvSpPr>
          <p:nvPr/>
        </p:nvSpPr>
        <p:spPr bwMode="auto">
          <a:xfrm>
            <a:off x="2884567" y="3738077"/>
            <a:ext cx="1356404" cy="1356403"/>
          </a:xfrm>
          <a:custGeom>
            <a:avLst/>
            <a:gdLst>
              <a:gd name="T0" fmla="*/ 1169 w 2721"/>
              <a:gd name="T1" fmla="*/ 2709 h 2722"/>
              <a:gd name="T2" fmla="*/ 950 w 2721"/>
              <a:gd name="T3" fmla="*/ 2659 h 2722"/>
              <a:gd name="T4" fmla="*/ 746 w 2721"/>
              <a:gd name="T5" fmla="*/ 2576 h 2722"/>
              <a:gd name="T6" fmla="*/ 560 w 2721"/>
              <a:gd name="T7" fmla="*/ 2462 h 2722"/>
              <a:gd name="T8" fmla="*/ 396 w 2721"/>
              <a:gd name="T9" fmla="*/ 2321 h 2722"/>
              <a:gd name="T10" fmla="*/ 268 w 2721"/>
              <a:gd name="T11" fmla="*/ 2172 h 2722"/>
              <a:gd name="T12" fmla="*/ 173 w 2721"/>
              <a:gd name="T13" fmla="*/ 2025 h 2722"/>
              <a:gd name="T14" fmla="*/ 96 w 2721"/>
              <a:gd name="T15" fmla="*/ 1866 h 2722"/>
              <a:gd name="T16" fmla="*/ 41 w 2721"/>
              <a:gd name="T17" fmla="*/ 1695 h 2722"/>
              <a:gd name="T18" fmla="*/ 8 w 2721"/>
              <a:gd name="T19" fmla="*/ 1516 h 2722"/>
              <a:gd name="T20" fmla="*/ 1 w 2721"/>
              <a:gd name="T21" fmla="*/ 1292 h 2722"/>
              <a:gd name="T22" fmla="*/ 82 w 2721"/>
              <a:gd name="T23" fmla="*/ 894 h 2722"/>
              <a:gd name="T24" fmla="*/ 270 w 2721"/>
              <a:gd name="T25" fmla="*/ 547 h 2722"/>
              <a:gd name="T26" fmla="*/ 547 w 2721"/>
              <a:gd name="T27" fmla="*/ 270 h 2722"/>
              <a:gd name="T28" fmla="*/ 893 w 2721"/>
              <a:gd name="T29" fmla="*/ 83 h 2722"/>
              <a:gd name="T30" fmla="*/ 1290 w 2721"/>
              <a:gd name="T31" fmla="*/ 1 h 2722"/>
              <a:gd name="T32" fmla="*/ 1700 w 2721"/>
              <a:gd name="T33" fmla="*/ 43 h 2722"/>
              <a:gd name="T34" fmla="*/ 2066 w 2721"/>
              <a:gd name="T35" fmla="*/ 197 h 2722"/>
              <a:gd name="T36" fmla="*/ 2368 w 2721"/>
              <a:gd name="T37" fmla="*/ 446 h 2722"/>
              <a:gd name="T38" fmla="*/ 2586 w 2721"/>
              <a:gd name="T39" fmla="*/ 771 h 2722"/>
              <a:gd name="T40" fmla="*/ 2705 w 2721"/>
              <a:gd name="T41" fmla="*/ 1154 h 2722"/>
              <a:gd name="T42" fmla="*/ 2718 w 2721"/>
              <a:gd name="T43" fmla="*/ 1455 h 2722"/>
              <a:gd name="T44" fmla="*/ 2693 w 2721"/>
              <a:gd name="T45" fmla="*/ 1637 h 2722"/>
              <a:gd name="T46" fmla="*/ 2646 w 2721"/>
              <a:gd name="T47" fmla="*/ 1810 h 2722"/>
              <a:gd name="T48" fmla="*/ 2576 w 2721"/>
              <a:gd name="T49" fmla="*/ 1973 h 2722"/>
              <a:gd name="T50" fmla="*/ 2487 w 2721"/>
              <a:gd name="T51" fmla="*/ 2124 h 2722"/>
              <a:gd name="T52" fmla="*/ 2375 w 2721"/>
              <a:gd name="T53" fmla="*/ 2268 h 2722"/>
              <a:gd name="T54" fmla="*/ 2218 w 2721"/>
              <a:gd name="T55" fmla="*/ 2418 h 2722"/>
              <a:gd name="T56" fmla="*/ 2039 w 2721"/>
              <a:gd name="T57" fmla="*/ 2542 h 2722"/>
              <a:gd name="T58" fmla="*/ 1841 w 2721"/>
              <a:gd name="T59" fmla="*/ 2635 h 2722"/>
              <a:gd name="T60" fmla="*/ 1626 w 2721"/>
              <a:gd name="T61" fmla="*/ 2696 h 2722"/>
              <a:gd name="T62" fmla="*/ 1400 w 2721"/>
              <a:gd name="T63" fmla="*/ 2721 h 2722"/>
              <a:gd name="T64" fmla="*/ 343 w 2721"/>
              <a:gd name="T65" fmla="*/ 1571 h 2722"/>
              <a:gd name="T66" fmla="*/ 447 w 2721"/>
              <a:gd name="T67" fmla="*/ 1857 h 2722"/>
              <a:gd name="T68" fmla="*/ 627 w 2721"/>
              <a:gd name="T69" fmla="*/ 2096 h 2722"/>
              <a:gd name="T70" fmla="*/ 866 w 2721"/>
              <a:gd name="T71" fmla="*/ 2274 h 2722"/>
              <a:gd name="T72" fmla="*/ 1151 w 2721"/>
              <a:gd name="T73" fmla="*/ 2378 h 2722"/>
              <a:gd name="T74" fmla="*/ 1467 w 2721"/>
              <a:gd name="T75" fmla="*/ 2394 h 2722"/>
              <a:gd name="T76" fmla="*/ 1764 w 2721"/>
              <a:gd name="T77" fmla="*/ 2317 h 2722"/>
              <a:gd name="T78" fmla="*/ 2020 w 2721"/>
              <a:gd name="T79" fmla="*/ 2162 h 2722"/>
              <a:gd name="T80" fmla="*/ 2222 w 2721"/>
              <a:gd name="T81" fmla="*/ 1941 h 2722"/>
              <a:gd name="T82" fmla="*/ 2352 w 2721"/>
              <a:gd name="T83" fmla="*/ 1670 h 2722"/>
              <a:gd name="T84" fmla="*/ 2399 w 2721"/>
              <a:gd name="T85" fmla="*/ 1361 h 2722"/>
              <a:gd name="T86" fmla="*/ 2366 w 2721"/>
              <a:gd name="T87" fmla="*/ 1102 h 2722"/>
              <a:gd name="T88" fmla="*/ 2248 w 2721"/>
              <a:gd name="T89" fmla="*/ 823 h 2722"/>
              <a:gd name="T90" fmla="*/ 2058 w 2721"/>
              <a:gd name="T91" fmla="*/ 593 h 2722"/>
              <a:gd name="T92" fmla="*/ 1810 w 2721"/>
              <a:gd name="T93" fmla="*/ 425 h 2722"/>
              <a:gd name="T94" fmla="*/ 1518 w 2721"/>
              <a:gd name="T95" fmla="*/ 334 h 2722"/>
              <a:gd name="T96" fmla="*/ 1202 w 2721"/>
              <a:gd name="T97" fmla="*/ 334 h 2722"/>
              <a:gd name="T98" fmla="*/ 910 w 2721"/>
              <a:gd name="T99" fmla="*/ 425 h 2722"/>
              <a:gd name="T100" fmla="*/ 662 w 2721"/>
              <a:gd name="T101" fmla="*/ 593 h 2722"/>
              <a:gd name="T102" fmla="*/ 472 w 2721"/>
              <a:gd name="T103" fmla="*/ 823 h 2722"/>
              <a:gd name="T104" fmla="*/ 354 w 2721"/>
              <a:gd name="T105" fmla="*/ 1102 h 2722"/>
              <a:gd name="T106" fmla="*/ 322 w 2721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1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4" y="2718"/>
                </a:lnTo>
                <a:lnTo>
                  <a:pt x="1206" y="2713"/>
                </a:lnTo>
                <a:lnTo>
                  <a:pt x="1169" y="2709"/>
                </a:lnTo>
                <a:lnTo>
                  <a:pt x="1131" y="2703"/>
                </a:lnTo>
                <a:lnTo>
                  <a:pt x="1094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0" y="2659"/>
                </a:lnTo>
                <a:lnTo>
                  <a:pt x="915" y="2648"/>
                </a:lnTo>
                <a:lnTo>
                  <a:pt x="880" y="2635"/>
                </a:lnTo>
                <a:lnTo>
                  <a:pt x="846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3" y="2559"/>
                </a:lnTo>
                <a:lnTo>
                  <a:pt x="681" y="2542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3"/>
                </a:lnTo>
                <a:lnTo>
                  <a:pt x="560" y="2462"/>
                </a:lnTo>
                <a:lnTo>
                  <a:pt x="531" y="2440"/>
                </a:lnTo>
                <a:lnTo>
                  <a:pt x="503" y="2418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6"/>
                </a:lnTo>
                <a:lnTo>
                  <a:pt x="396" y="2321"/>
                </a:lnTo>
                <a:lnTo>
                  <a:pt x="370" y="2295"/>
                </a:lnTo>
                <a:lnTo>
                  <a:pt x="345" y="2268"/>
                </a:lnTo>
                <a:lnTo>
                  <a:pt x="322" y="2241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2"/>
                </a:lnTo>
                <a:lnTo>
                  <a:pt x="250" y="2148"/>
                </a:lnTo>
                <a:lnTo>
                  <a:pt x="233" y="2124"/>
                </a:lnTo>
                <a:lnTo>
                  <a:pt x="217" y="2100"/>
                </a:lnTo>
                <a:lnTo>
                  <a:pt x="202" y="2075"/>
                </a:lnTo>
                <a:lnTo>
                  <a:pt x="186" y="2050"/>
                </a:lnTo>
                <a:lnTo>
                  <a:pt x="173" y="2025"/>
                </a:lnTo>
                <a:lnTo>
                  <a:pt x="158" y="2000"/>
                </a:lnTo>
                <a:lnTo>
                  <a:pt x="144" y="1973"/>
                </a:lnTo>
                <a:lnTo>
                  <a:pt x="132" y="1947"/>
                </a:lnTo>
                <a:lnTo>
                  <a:pt x="119" y="1919"/>
                </a:lnTo>
                <a:lnTo>
                  <a:pt x="108" y="1893"/>
                </a:lnTo>
                <a:lnTo>
                  <a:pt x="96" y="1866"/>
                </a:lnTo>
                <a:lnTo>
                  <a:pt x="86" y="1838"/>
                </a:lnTo>
                <a:lnTo>
                  <a:pt x="75" y="1810"/>
                </a:lnTo>
                <a:lnTo>
                  <a:pt x="66" y="1781"/>
                </a:lnTo>
                <a:lnTo>
                  <a:pt x="57" y="1754"/>
                </a:lnTo>
                <a:lnTo>
                  <a:pt x="49" y="1724"/>
                </a:lnTo>
                <a:lnTo>
                  <a:pt x="41" y="1695"/>
                </a:lnTo>
                <a:lnTo>
                  <a:pt x="34" y="1666"/>
                </a:lnTo>
                <a:lnTo>
                  <a:pt x="27" y="1637"/>
                </a:lnTo>
                <a:lnTo>
                  <a:pt x="22" y="1607"/>
                </a:lnTo>
                <a:lnTo>
                  <a:pt x="17" y="1576"/>
                </a:lnTo>
                <a:lnTo>
                  <a:pt x="13" y="1547"/>
                </a:lnTo>
                <a:lnTo>
                  <a:pt x="8" y="1516"/>
                </a:lnTo>
                <a:lnTo>
                  <a:pt x="6" y="1486"/>
                </a:lnTo>
                <a:lnTo>
                  <a:pt x="2" y="1455"/>
                </a:lnTo>
                <a:lnTo>
                  <a:pt x="1" y="1424"/>
                </a:lnTo>
                <a:lnTo>
                  <a:pt x="0" y="1392"/>
                </a:lnTo>
                <a:lnTo>
                  <a:pt x="0" y="1361"/>
                </a:lnTo>
                <a:lnTo>
                  <a:pt x="1" y="1292"/>
                </a:lnTo>
                <a:lnTo>
                  <a:pt x="7" y="1222"/>
                </a:lnTo>
                <a:lnTo>
                  <a:pt x="15" y="1154"/>
                </a:lnTo>
                <a:lnTo>
                  <a:pt x="27" y="1087"/>
                </a:lnTo>
                <a:lnTo>
                  <a:pt x="42" y="1021"/>
                </a:lnTo>
                <a:lnTo>
                  <a:pt x="61" y="956"/>
                </a:lnTo>
                <a:lnTo>
                  <a:pt x="82" y="894"/>
                </a:lnTo>
                <a:lnTo>
                  <a:pt x="106" y="832"/>
                </a:lnTo>
                <a:lnTo>
                  <a:pt x="134" y="771"/>
                </a:lnTo>
                <a:lnTo>
                  <a:pt x="164" y="713"/>
                </a:lnTo>
                <a:lnTo>
                  <a:pt x="197" y="656"/>
                </a:lnTo>
                <a:lnTo>
                  <a:pt x="232" y="600"/>
                </a:lnTo>
                <a:lnTo>
                  <a:pt x="270" y="547"/>
                </a:lnTo>
                <a:lnTo>
                  <a:pt x="310" y="496"/>
                </a:lnTo>
                <a:lnTo>
                  <a:pt x="353" y="446"/>
                </a:lnTo>
                <a:lnTo>
                  <a:pt x="398" y="398"/>
                </a:lnTo>
                <a:lnTo>
                  <a:pt x="446" y="354"/>
                </a:lnTo>
                <a:lnTo>
                  <a:pt x="495" y="311"/>
                </a:lnTo>
                <a:lnTo>
                  <a:pt x="547" y="270"/>
                </a:lnTo>
                <a:lnTo>
                  <a:pt x="599" y="233"/>
                </a:lnTo>
                <a:lnTo>
                  <a:pt x="655" y="197"/>
                </a:lnTo>
                <a:lnTo>
                  <a:pt x="711" y="164"/>
                </a:lnTo>
                <a:lnTo>
                  <a:pt x="771" y="134"/>
                </a:lnTo>
                <a:lnTo>
                  <a:pt x="830" y="107"/>
                </a:lnTo>
                <a:lnTo>
                  <a:pt x="893" y="83"/>
                </a:lnTo>
                <a:lnTo>
                  <a:pt x="956" y="61"/>
                </a:lnTo>
                <a:lnTo>
                  <a:pt x="1020" y="43"/>
                </a:lnTo>
                <a:lnTo>
                  <a:pt x="1086" y="28"/>
                </a:lnTo>
                <a:lnTo>
                  <a:pt x="1153" y="16"/>
                </a:lnTo>
                <a:lnTo>
                  <a:pt x="1221" y="7"/>
                </a:lnTo>
                <a:lnTo>
                  <a:pt x="1290" y="1"/>
                </a:lnTo>
                <a:lnTo>
                  <a:pt x="1361" y="0"/>
                </a:lnTo>
                <a:lnTo>
                  <a:pt x="1430" y="1"/>
                </a:lnTo>
                <a:lnTo>
                  <a:pt x="1499" y="7"/>
                </a:lnTo>
                <a:lnTo>
                  <a:pt x="1568" y="16"/>
                </a:lnTo>
                <a:lnTo>
                  <a:pt x="1635" y="28"/>
                </a:lnTo>
                <a:lnTo>
                  <a:pt x="1700" y="43"/>
                </a:lnTo>
                <a:lnTo>
                  <a:pt x="1765" y="61"/>
                </a:lnTo>
                <a:lnTo>
                  <a:pt x="1828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6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6" y="311"/>
                </a:lnTo>
                <a:lnTo>
                  <a:pt x="2275" y="354"/>
                </a:lnTo>
                <a:lnTo>
                  <a:pt x="2322" y="398"/>
                </a:lnTo>
                <a:lnTo>
                  <a:pt x="2368" y="446"/>
                </a:lnTo>
                <a:lnTo>
                  <a:pt x="2410" y="496"/>
                </a:lnTo>
                <a:lnTo>
                  <a:pt x="2450" y="547"/>
                </a:lnTo>
                <a:lnTo>
                  <a:pt x="2488" y="600"/>
                </a:lnTo>
                <a:lnTo>
                  <a:pt x="2523" y="656"/>
                </a:lnTo>
                <a:lnTo>
                  <a:pt x="2557" y="713"/>
                </a:lnTo>
                <a:lnTo>
                  <a:pt x="2586" y="771"/>
                </a:lnTo>
                <a:lnTo>
                  <a:pt x="2614" y="832"/>
                </a:lnTo>
                <a:lnTo>
                  <a:pt x="2639" y="894"/>
                </a:lnTo>
                <a:lnTo>
                  <a:pt x="2660" y="956"/>
                </a:lnTo>
                <a:lnTo>
                  <a:pt x="2678" y="1021"/>
                </a:lnTo>
                <a:lnTo>
                  <a:pt x="2694" y="1087"/>
                </a:lnTo>
                <a:lnTo>
                  <a:pt x="2705" y="1154"/>
                </a:lnTo>
                <a:lnTo>
                  <a:pt x="2714" y="1222"/>
                </a:lnTo>
                <a:lnTo>
                  <a:pt x="2719" y="1292"/>
                </a:lnTo>
                <a:lnTo>
                  <a:pt x="2721" y="1361"/>
                </a:lnTo>
                <a:lnTo>
                  <a:pt x="2720" y="1392"/>
                </a:lnTo>
                <a:lnTo>
                  <a:pt x="2720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2" y="1516"/>
                </a:lnTo>
                <a:lnTo>
                  <a:pt x="2709" y="1547"/>
                </a:lnTo>
                <a:lnTo>
                  <a:pt x="2704" y="1576"/>
                </a:lnTo>
                <a:lnTo>
                  <a:pt x="2698" y="1607"/>
                </a:lnTo>
                <a:lnTo>
                  <a:pt x="2693" y="1637"/>
                </a:lnTo>
                <a:lnTo>
                  <a:pt x="2687" y="1666"/>
                </a:lnTo>
                <a:lnTo>
                  <a:pt x="2680" y="1695"/>
                </a:lnTo>
                <a:lnTo>
                  <a:pt x="2672" y="1724"/>
                </a:lnTo>
                <a:lnTo>
                  <a:pt x="2664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4" y="1866"/>
                </a:lnTo>
                <a:lnTo>
                  <a:pt x="2613" y="1893"/>
                </a:lnTo>
                <a:lnTo>
                  <a:pt x="2601" y="1919"/>
                </a:lnTo>
                <a:lnTo>
                  <a:pt x="2589" y="1947"/>
                </a:lnTo>
                <a:lnTo>
                  <a:pt x="2576" y="1973"/>
                </a:lnTo>
                <a:lnTo>
                  <a:pt x="2562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3" y="2100"/>
                </a:lnTo>
                <a:lnTo>
                  <a:pt x="2487" y="2124"/>
                </a:lnTo>
                <a:lnTo>
                  <a:pt x="2470" y="2148"/>
                </a:lnTo>
                <a:lnTo>
                  <a:pt x="2453" y="2172"/>
                </a:lnTo>
                <a:lnTo>
                  <a:pt x="2435" y="2195"/>
                </a:lnTo>
                <a:lnTo>
                  <a:pt x="2417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299" y="2346"/>
                </a:lnTo>
                <a:lnTo>
                  <a:pt x="2273" y="2370"/>
                </a:lnTo>
                <a:lnTo>
                  <a:pt x="2246" y="2394"/>
                </a:lnTo>
                <a:lnTo>
                  <a:pt x="2218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1" y="2483"/>
                </a:lnTo>
                <a:lnTo>
                  <a:pt x="2100" y="2503"/>
                </a:lnTo>
                <a:lnTo>
                  <a:pt x="2071" y="2522"/>
                </a:lnTo>
                <a:lnTo>
                  <a:pt x="2039" y="2542"/>
                </a:lnTo>
                <a:lnTo>
                  <a:pt x="2007" y="2559"/>
                </a:lnTo>
                <a:lnTo>
                  <a:pt x="1975" y="2576"/>
                </a:lnTo>
                <a:lnTo>
                  <a:pt x="1941" y="2592"/>
                </a:lnTo>
                <a:lnTo>
                  <a:pt x="1908" y="2607"/>
                </a:lnTo>
                <a:lnTo>
                  <a:pt x="1875" y="2622"/>
                </a:lnTo>
                <a:lnTo>
                  <a:pt x="1841" y="2635"/>
                </a:lnTo>
                <a:lnTo>
                  <a:pt x="1805" y="2648"/>
                </a:lnTo>
                <a:lnTo>
                  <a:pt x="1771" y="2659"/>
                </a:lnTo>
                <a:lnTo>
                  <a:pt x="1736" y="2670"/>
                </a:lnTo>
                <a:lnTo>
                  <a:pt x="1699" y="2680"/>
                </a:lnTo>
                <a:lnTo>
                  <a:pt x="1662" y="2688"/>
                </a:lnTo>
                <a:lnTo>
                  <a:pt x="1626" y="2696"/>
                </a:lnTo>
                <a:lnTo>
                  <a:pt x="1589" y="2703"/>
                </a:lnTo>
                <a:lnTo>
                  <a:pt x="1552" y="2709"/>
                </a:lnTo>
                <a:lnTo>
                  <a:pt x="1514" y="2713"/>
                </a:lnTo>
                <a:lnTo>
                  <a:pt x="1476" y="2718"/>
                </a:lnTo>
                <a:lnTo>
                  <a:pt x="1437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2" y="1361"/>
                </a:moveTo>
                <a:lnTo>
                  <a:pt x="324" y="1415"/>
                </a:lnTo>
                <a:lnTo>
                  <a:pt x="327" y="1468"/>
                </a:lnTo>
                <a:lnTo>
                  <a:pt x="334" y="1519"/>
                </a:lnTo>
                <a:lnTo>
                  <a:pt x="343" y="1571"/>
                </a:lnTo>
                <a:lnTo>
                  <a:pt x="354" y="1621"/>
                </a:lnTo>
                <a:lnTo>
                  <a:pt x="369" y="1670"/>
                </a:lnTo>
                <a:lnTo>
                  <a:pt x="385" y="1718"/>
                </a:lnTo>
                <a:lnTo>
                  <a:pt x="404" y="1765"/>
                </a:lnTo>
                <a:lnTo>
                  <a:pt x="424" y="1811"/>
                </a:lnTo>
                <a:lnTo>
                  <a:pt x="447" y="1857"/>
                </a:lnTo>
                <a:lnTo>
                  <a:pt x="472" y="1900"/>
                </a:lnTo>
                <a:lnTo>
                  <a:pt x="500" y="1941"/>
                </a:lnTo>
                <a:lnTo>
                  <a:pt x="528" y="1982"/>
                </a:lnTo>
                <a:lnTo>
                  <a:pt x="559" y="2021"/>
                </a:lnTo>
                <a:lnTo>
                  <a:pt x="592" y="2059"/>
                </a:lnTo>
                <a:lnTo>
                  <a:pt x="627" y="2096"/>
                </a:lnTo>
                <a:lnTo>
                  <a:pt x="662" y="2130"/>
                </a:lnTo>
                <a:lnTo>
                  <a:pt x="700" y="2162"/>
                </a:lnTo>
                <a:lnTo>
                  <a:pt x="739" y="2193"/>
                </a:lnTo>
                <a:lnTo>
                  <a:pt x="780" y="2223"/>
                </a:lnTo>
                <a:lnTo>
                  <a:pt x="822" y="2249"/>
                </a:lnTo>
                <a:lnTo>
                  <a:pt x="866" y="2274"/>
                </a:lnTo>
                <a:lnTo>
                  <a:pt x="910" y="2297"/>
                </a:lnTo>
                <a:lnTo>
                  <a:pt x="956" y="2317"/>
                </a:lnTo>
                <a:lnTo>
                  <a:pt x="1003" y="2337"/>
                </a:lnTo>
                <a:lnTo>
                  <a:pt x="1052" y="2353"/>
                </a:lnTo>
                <a:lnTo>
                  <a:pt x="1101" y="2367"/>
                </a:lnTo>
                <a:lnTo>
                  <a:pt x="1151" y="2378"/>
                </a:lnTo>
                <a:lnTo>
                  <a:pt x="1202" y="2387"/>
                </a:lnTo>
                <a:lnTo>
                  <a:pt x="1254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3" y="2399"/>
                </a:lnTo>
                <a:lnTo>
                  <a:pt x="1467" y="2394"/>
                </a:lnTo>
                <a:lnTo>
                  <a:pt x="1518" y="2387"/>
                </a:lnTo>
                <a:lnTo>
                  <a:pt x="1570" y="2378"/>
                </a:lnTo>
                <a:lnTo>
                  <a:pt x="1620" y="2367"/>
                </a:lnTo>
                <a:lnTo>
                  <a:pt x="1669" y="2353"/>
                </a:lnTo>
                <a:lnTo>
                  <a:pt x="1717" y="2337"/>
                </a:lnTo>
                <a:lnTo>
                  <a:pt x="1764" y="2317"/>
                </a:lnTo>
                <a:lnTo>
                  <a:pt x="1810" y="2297"/>
                </a:lnTo>
                <a:lnTo>
                  <a:pt x="1855" y="2274"/>
                </a:lnTo>
                <a:lnTo>
                  <a:pt x="1899" y="2249"/>
                </a:lnTo>
                <a:lnTo>
                  <a:pt x="1940" y="2223"/>
                </a:lnTo>
                <a:lnTo>
                  <a:pt x="1982" y="2193"/>
                </a:lnTo>
                <a:lnTo>
                  <a:pt x="2020" y="2162"/>
                </a:lnTo>
                <a:lnTo>
                  <a:pt x="2058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1" y="2021"/>
                </a:lnTo>
                <a:lnTo>
                  <a:pt x="2192" y="1982"/>
                </a:lnTo>
                <a:lnTo>
                  <a:pt x="2222" y="1941"/>
                </a:lnTo>
                <a:lnTo>
                  <a:pt x="2248" y="1900"/>
                </a:lnTo>
                <a:lnTo>
                  <a:pt x="2273" y="1857"/>
                </a:lnTo>
                <a:lnTo>
                  <a:pt x="2296" y="1811"/>
                </a:lnTo>
                <a:lnTo>
                  <a:pt x="2317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6" y="1621"/>
                </a:lnTo>
                <a:lnTo>
                  <a:pt x="2377" y="1571"/>
                </a:lnTo>
                <a:lnTo>
                  <a:pt x="2386" y="1519"/>
                </a:lnTo>
                <a:lnTo>
                  <a:pt x="2393" y="1468"/>
                </a:lnTo>
                <a:lnTo>
                  <a:pt x="2397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3" y="1255"/>
                </a:lnTo>
                <a:lnTo>
                  <a:pt x="2386" y="1204"/>
                </a:lnTo>
                <a:lnTo>
                  <a:pt x="2377" y="1152"/>
                </a:lnTo>
                <a:lnTo>
                  <a:pt x="2366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7" y="956"/>
                </a:lnTo>
                <a:lnTo>
                  <a:pt x="2296" y="911"/>
                </a:lnTo>
                <a:lnTo>
                  <a:pt x="2273" y="866"/>
                </a:lnTo>
                <a:lnTo>
                  <a:pt x="2248" y="823"/>
                </a:lnTo>
                <a:lnTo>
                  <a:pt x="2222" y="780"/>
                </a:lnTo>
                <a:lnTo>
                  <a:pt x="2192" y="740"/>
                </a:lnTo>
                <a:lnTo>
                  <a:pt x="2161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58" y="593"/>
                </a:lnTo>
                <a:lnTo>
                  <a:pt x="2020" y="560"/>
                </a:lnTo>
                <a:lnTo>
                  <a:pt x="1982" y="529"/>
                </a:lnTo>
                <a:lnTo>
                  <a:pt x="1940" y="500"/>
                </a:lnTo>
                <a:lnTo>
                  <a:pt x="1899" y="473"/>
                </a:lnTo>
                <a:lnTo>
                  <a:pt x="1855" y="448"/>
                </a:lnTo>
                <a:lnTo>
                  <a:pt x="1810" y="425"/>
                </a:lnTo>
                <a:lnTo>
                  <a:pt x="1764" y="404"/>
                </a:lnTo>
                <a:lnTo>
                  <a:pt x="1717" y="386"/>
                </a:lnTo>
                <a:lnTo>
                  <a:pt x="1669" y="370"/>
                </a:lnTo>
                <a:lnTo>
                  <a:pt x="1620" y="355"/>
                </a:lnTo>
                <a:lnTo>
                  <a:pt x="1570" y="343"/>
                </a:lnTo>
                <a:lnTo>
                  <a:pt x="1518" y="334"/>
                </a:lnTo>
                <a:lnTo>
                  <a:pt x="1467" y="329"/>
                </a:lnTo>
                <a:lnTo>
                  <a:pt x="1413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4" y="329"/>
                </a:lnTo>
                <a:lnTo>
                  <a:pt x="1202" y="334"/>
                </a:lnTo>
                <a:lnTo>
                  <a:pt x="1151" y="343"/>
                </a:lnTo>
                <a:lnTo>
                  <a:pt x="1101" y="355"/>
                </a:lnTo>
                <a:lnTo>
                  <a:pt x="1052" y="370"/>
                </a:lnTo>
                <a:lnTo>
                  <a:pt x="1003" y="386"/>
                </a:lnTo>
                <a:lnTo>
                  <a:pt x="956" y="404"/>
                </a:lnTo>
                <a:lnTo>
                  <a:pt x="910" y="425"/>
                </a:lnTo>
                <a:lnTo>
                  <a:pt x="866" y="448"/>
                </a:lnTo>
                <a:lnTo>
                  <a:pt x="822" y="473"/>
                </a:lnTo>
                <a:lnTo>
                  <a:pt x="780" y="500"/>
                </a:lnTo>
                <a:lnTo>
                  <a:pt x="739" y="529"/>
                </a:lnTo>
                <a:lnTo>
                  <a:pt x="700" y="560"/>
                </a:lnTo>
                <a:lnTo>
                  <a:pt x="662" y="593"/>
                </a:lnTo>
                <a:lnTo>
                  <a:pt x="627" y="627"/>
                </a:lnTo>
                <a:lnTo>
                  <a:pt x="592" y="663"/>
                </a:lnTo>
                <a:lnTo>
                  <a:pt x="559" y="700"/>
                </a:lnTo>
                <a:lnTo>
                  <a:pt x="528" y="740"/>
                </a:lnTo>
                <a:lnTo>
                  <a:pt x="500" y="780"/>
                </a:lnTo>
                <a:lnTo>
                  <a:pt x="472" y="823"/>
                </a:lnTo>
                <a:lnTo>
                  <a:pt x="447" y="866"/>
                </a:lnTo>
                <a:lnTo>
                  <a:pt x="424" y="911"/>
                </a:lnTo>
                <a:lnTo>
                  <a:pt x="404" y="956"/>
                </a:lnTo>
                <a:lnTo>
                  <a:pt x="385" y="1005"/>
                </a:lnTo>
                <a:lnTo>
                  <a:pt x="369" y="1053"/>
                </a:lnTo>
                <a:lnTo>
                  <a:pt x="354" y="1102"/>
                </a:lnTo>
                <a:lnTo>
                  <a:pt x="343" y="1152"/>
                </a:lnTo>
                <a:lnTo>
                  <a:pt x="334" y="1204"/>
                </a:lnTo>
                <a:lnTo>
                  <a:pt x="327" y="1255"/>
                </a:lnTo>
                <a:lnTo>
                  <a:pt x="324" y="1308"/>
                </a:lnTo>
                <a:lnTo>
                  <a:pt x="322" y="1361"/>
                </a:lnTo>
                <a:lnTo>
                  <a:pt x="322" y="136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2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CD6C3CA6-D3B5-4CD9-9FC4-C45030D3AF0D}"/>
              </a:ext>
            </a:extLst>
          </p:cNvPr>
          <p:cNvSpPr>
            <a:spLocks noEditPoints="1"/>
          </p:cNvSpPr>
          <p:nvPr/>
        </p:nvSpPr>
        <p:spPr bwMode="auto">
          <a:xfrm>
            <a:off x="7576256" y="3740923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4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F7A822CB-0020-43C7-85C7-800ED672F069}"/>
              </a:ext>
            </a:extLst>
          </p:cNvPr>
          <p:cNvSpPr txBox="1">
            <a:spLocks/>
          </p:cNvSpPr>
          <p:nvPr/>
        </p:nvSpPr>
        <p:spPr>
          <a:xfrm>
            <a:off x="5025685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Meteorological information from weather stations.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6898F8E2-A7AD-4D92-BBA3-2F47B913A589}"/>
              </a:ext>
            </a:extLst>
          </p:cNvPr>
          <p:cNvSpPr txBox="1">
            <a:spLocks/>
          </p:cNvSpPr>
          <p:nvPr/>
        </p:nvSpPr>
        <p:spPr>
          <a:xfrm>
            <a:off x="7359989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U.S.A.F. master weather station information data.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C70268D-6D0B-4966-A729-FD24ECCE80C6}"/>
              </a:ext>
            </a:extLst>
          </p:cNvPr>
          <p:cNvSpPr txBox="1">
            <a:spLocks/>
          </p:cNvSpPr>
          <p:nvPr/>
        </p:nvSpPr>
        <p:spPr>
          <a:xfrm>
            <a:off x="2621154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U.S. domestic flight data for N airlines from 2015-2019.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7A9D64-9200-448E-8FE2-30536EAE0AAD}"/>
              </a:ext>
            </a:extLst>
          </p:cNvPr>
          <p:cNvSpPr txBox="1"/>
          <p:nvPr/>
        </p:nvSpPr>
        <p:spPr>
          <a:xfrm>
            <a:off x="2663267" y="2186458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2"/>
                </a:solidFill>
                <a:latin typeface="Open Sans" panose="020B0606030504020204" pitchFamily="34" charset="0"/>
              </a:rPr>
              <a:t>Airlines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FFBC85-1895-494B-B560-C0298B84F2B4}"/>
              </a:ext>
            </a:extLst>
          </p:cNvPr>
          <p:cNvSpPr txBox="1"/>
          <p:nvPr/>
        </p:nvSpPr>
        <p:spPr>
          <a:xfrm>
            <a:off x="4985998" y="2186458"/>
            <a:ext cx="1768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3"/>
                </a:solidFill>
                <a:latin typeface="Open Sans" panose="020B0606030504020204" pitchFamily="34" charset="0"/>
              </a:rPr>
              <a:t>Weather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D43D7-5A43-43A3-9047-8035DB3F0B22}"/>
              </a:ext>
            </a:extLst>
          </p:cNvPr>
          <p:cNvSpPr txBox="1"/>
          <p:nvPr/>
        </p:nvSpPr>
        <p:spPr>
          <a:xfrm>
            <a:off x="7339912" y="2186458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4"/>
                </a:solidFill>
                <a:latin typeface="Open Sans" panose="020B0606030504020204" pitchFamily="34" charset="0"/>
              </a:rPr>
              <a:t>Stations</a:t>
            </a: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9CBEF675-E970-415B-9D59-F37D53A3EA4B}"/>
              </a:ext>
            </a:extLst>
          </p:cNvPr>
          <p:cNvSpPr/>
          <p:nvPr/>
        </p:nvSpPr>
        <p:spPr>
          <a:xfrm>
            <a:off x="1285533" y="5520485"/>
            <a:ext cx="9620934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source data contained a mix of parquet and compressed CSV file formats, consisting of data from 2015 through 2019.</a:t>
            </a:r>
            <a:b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Some other sub-sentence goes here to make a splash.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DFE01A-8D52-4C76-97F7-39862D360F1E}"/>
              </a:ext>
            </a:extLst>
          </p:cNvPr>
          <p:cNvSpPr txBox="1"/>
          <p:nvPr/>
        </p:nvSpPr>
        <p:spPr>
          <a:xfrm>
            <a:off x="1" y="438760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 introduction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141547-11B3-4893-B605-3913D141E081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91B4ED-212D-484A-BBF0-D6D7D0310CA4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C5BFC5E2-828E-4DC5-BCD0-9AD558E001C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D1F06A-5603-4993-B9D2-DDB0FF76AE7A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C719F8-6750-49EE-A18E-01C5A18173DE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2EE83-522D-4CFD-BBFD-C19726A1546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37" name="Freeform 82">
            <a:extLst>
              <a:ext uri="{FF2B5EF4-FFF2-40B4-BE49-F238E27FC236}">
                <a16:creationId xmlns:a16="http://schemas.microsoft.com/office/drawing/2014/main" id="{6510E53F-39B2-4BEC-AD37-7082F35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632" y="4198060"/>
            <a:ext cx="540877" cy="558997"/>
          </a:xfrm>
          <a:custGeom>
            <a:avLst/>
            <a:gdLst>
              <a:gd name="T0" fmla="*/ 116331 w 619"/>
              <a:gd name="T1" fmla="*/ 185760 h 635"/>
              <a:gd name="T2" fmla="*/ 116331 w 619"/>
              <a:gd name="T3" fmla="*/ 185760 h 635"/>
              <a:gd name="T4" fmla="*/ 110945 w 619"/>
              <a:gd name="T5" fmla="*/ 190800 h 635"/>
              <a:gd name="T6" fmla="*/ 116331 w 619"/>
              <a:gd name="T7" fmla="*/ 196200 h 635"/>
              <a:gd name="T8" fmla="*/ 126744 w 619"/>
              <a:gd name="T9" fmla="*/ 190800 h 635"/>
              <a:gd name="T10" fmla="*/ 116331 w 619"/>
              <a:gd name="T11" fmla="*/ 185760 h 635"/>
              <a:gd name="T12" fmla="*/ 73964 w 619"/>
              <a:gd name="T13" fmla="*/ 185760 h 635"/>
              <a:gd name="T14" fmla="*/ 73964 w 619"/>
              <a:gd name="T15" fmla="*/ 185760 h 635"/>
              <a:gd name="T16" fmla="*/ 68578 w 619"/>
              <a:gd name="T17" fmla="*/ 190800 h 635"/>
              <a:gd name="T18" fmla="*/ 73964 w 619"/>
              <a:gd name="T19" fmla="*/ 196200 h 635"/>
              <a:gd name="T20" fmla="*/ 84735 w 619"/>
              <a:gd name="T21" fmla="*/ 190800 h 635"/>
              <a:gd name="T22" fmla="*/ 73964 w 619"/>
              <a:gd name="T23" fmla="*/ 185760 h 635"/>
              <a:gd name="T24" fmla="*/ 89762 w 619"/>
              <a:gd name="T25" fmla="*/ 212040 h 635"/>
              <a:gd name="T26" fmla="*/ 89762 w 619"/>
              <a:gd name="T27" fmla="*/ 212040 h 635"/>
              <a:gd name="T28" fmla="*/ 84735 w 619"/>
              <a:gd name="T29" fmla="*/ 217440 h 635"/>
              <a:gd name="T30" fmla="*/ 89762 w 619"/>
              <a:gd name="T31" fmla="*/ 228240 h 635"/>
              <a:gd name="T32" fmla="*/ 95147 w 619"/>
              <a:gd name="T33" fmla="*/ 217440 h 635"/>
              <a:gd name="T34" fmla="*/ 89762 w 619"/>
              <a:gd name="T35" fmla="*/ 212040 h 635"/>
              <a:gd name="T36" fmla="*/ 132129 w 619"/>
              <a:gd name="T37" fmla="*/ 212040 h 635"/>
              <a:gd name="T38" fmla="*/ 132129 w 619"/>
              <a:gd name="T39" fmla="*/ 212040 h 635"/>
              <a:gd name="T40" fmla="*/ 126744 w 619"/>
              <a:gd name="T41" fmla="*/ 217440 h 635"/>
              <a:gd name="T42" fmla="*/ 132129 w 619"/>
              <a:gd name="T43" fmla="*/ 228240 h 635"/>
              <a:gd name="T44" fmla="*/ 137515 w 619"/>
              <a:gd name="T45" fmla="*/ 217440 h 635"/>
              <a:gd name="T46" fmla="*/ 132129 w 619"/>
              <a:gd name="T47" fmla="*/ 212040 h 635"/>
              <a:gd name="T48" fmla="*/ 158340 w 619"/>
              <a:gd name="T49" fmla="*/ 185760 h 635"/>
              <a:gd name="T50" fmla="*/ 158340 w 619"/>
              <a:gd name="T51" fmla="*/ 185760 h 635"/>
              <a:gd name="T52" fmla="*/ 153313 w 619"/>
              <a:gd name="T53" fmla="*/ 190800 h 635"/>
              <a:gd name="T54" fmla="*/ 158340 w 619"/>
              <a:gd name="T55" fmla="*/ 196200 h 635"/>
              <a:gd name="T56" fmla="*/ 169111 w 619"/>
              <a:gd name="T57" fmla="*/ 190800 h 635"/>
              <a:gd name="T58" fmla="*/ 158340 w 619"/>
              <a:gd name="T59" fmla="*/ 185760 h 635"/>
              <a:gd name="T60" fmla="*/ 158340 w 619"/>
              <a:gd name="T61" fmla="*/ 37440 h 635"/>
              <a:gd name="T62" fmla="*/ 158340 w 619"/>
              <a:gd name="T63" fmla="*/ 37440 h 635"/>
              <a:gd name="T64" fmla="*/ 105560 w 619"/>
              <a:gd name="T65" fmla="*/ 0 h 635"/>
              <a:gd name="T66" fmla="*/ 42368 w 619"/>
              <a:gd name="T67" fmla="*/ 58680 h 635"/>
              <a:gd name="T68" fmla="*/ 0 w 619"/>
              <a:gd name="T69" fmla="*/ 111600 h 635"/>
              <a:gd name="T70" fmla="*/ 52780 w 619"/>
              <a:gd name="T71" fmla="*/ 169920 h 635"/>
              <a:gd name="T72" fmla="*/ 158340 w 619"/>
              <a:gd name="T73" fmla="*/ 169920 h 635"/>
              <a:gd name="T74" fmla="*/ 221891 w 619"/>
              <a:gd name="T75" fmla="*/ 100800 h 635"/>
              <a:gd name="T76" fmla="*/ 158340 w 619"/>
              <a:gd name="T77" fmla="*/ 37440 h 635"/>
              <a:gd name="T78" fmla="*/ 153313 w 619"/>
              <a:gd name="T79" fmla="*/ 153720 h 635"/>
              <a:gd name="T80" fmla="*/ 153313 w 619"/>
              <a:gd name="T81" fmla="*/ 153720 h 635"/>
              <a:gd name="T82" fmla="*/ 63551 w 619"/>
              <a:gd name="T83" fmla="*/ 153720 h 635"/>
              <a:gd name="T84" fmla="*/ 10412 w 619"/>
              <a:gd name="T85" fmla="*/ 111600 h 635"/>
              <a:gd name="T86" fmla="*/ 52780 w 619"/>
              <a:gd name="T87" fmla="*/ 69120 h 635"/>
              <a:gd name="T88" fmla="*/ 105560 w 619"/>
              <a:gd name="T89" fmla="*/ 16200 h 635"/>
              <a:gd name="T90" fmla="*/ 147927 w 619"/>
              <a:gd name="T91" fmla="*/ 47880 h 635"/>
              <a:gd name="T92" fmla="*/ 211479 w 619"/>
              <a:gd name="T93" fmla="*/ 100800 h 635"/>
              <a:gd name="T94" fmla="*/ 153313 w 619"/>
              <a:gd name="T95" fmla="*/ 153720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19" h="635">
                <a:moveTo>
                  <a:pt x="324" y="516"/>
                </a:moveTo>
                <a:lnTo>
                  <a:pt x="324" y="516"/>
                </a:lnTo>
                <a:cubicBezTo>
                  <a:pt x="324" y="516"/>
                  <a:pt x="309" y="516"/>
                  <a:pt x="309" y="530"/>
                </a:cubicBezTo>
                <a:cubicBezTo>
                  <a:pt x="309" y="545"/>
                  <a:pt x="324" y="545"/>
                  <a:pt x="324" y="545"/>
                </a:cubicBezTo>
                <a:cubicBezTo>
                  <a:pt x="339" y="545"/>
                  <a:pt x="353" y="545"/>
                  <a:pt x="353" y="530"/>
                </a:cubicBezTo>
                <a:cubicBezTo>
                  <a:pt x="353" y="516"/>
                  <a:pt x="339" y="516"/>
                  <a:pt x="324" y="516"/>
                </a:cubicBezTo>
                <a:close/>
                <a:moveTo>
                  <a:pt x="206" y="516"/>
                </a:moveTo>
                <a:lnTo>
                  <a:pt x="206" y="516"/>
                </a:lnTo>
                <a:cubicBezTo>
                  <a:pt x="206" y="516"/>
                  <a:pt x="191" y="516"/>
                  <a:pt x="191" y="530"/>
                </a:cubicBezTo>
                <a:cubicBezTo>
                  <a:pt x="191" y="545"/>
                  <a:pt x="206" y="545"/>
                  <a:pt x="206" y="545"/>
                </a:cubicBezTo>
                <a:cubicBezTo>
                  <a:pt x="221" y="545"/>
                  <a:pt x="236" y="545"/>
                  <a:pt x="236" y="530"/>
                </a:cubicBezTo>
                <a:cubicBezTo>
                  <a:pt x="236" y="516"/>
                  <a:pt x="221" y="516"/>
                  <a:pt x="206" y="516"/>
                </a:cubicBezTo>
                <a:close/>
                <a:moveTo>
                  <a:pt x="250" y="589"/>
                </a:moveTo>
                <a:lnTo>
                  <a:pt x="250" y="589"/>
                </a:lnTo>
                <a:cubicBezTo>
                  <a:pt x="236" y="589"/>
                  <a:pt x="236" y="604"/>
                  <a:pt x="236" y="604"/>
                </a:cubicBezTo>
                <a:cubicBezTo>
                  <a:pt x="236" y="619"/>
                  <a:pt x="236" y="634"/>
                  <a:pt x="250" y="634"/>
                </a:cubicBezTo>
                <a:cubicBezTo>
                  <a:pt x="265" y="634"/>
                  <a:pt x="265" y="619"/>
                  <a:pt x="265" y="604"/>
                </a:cubicBezTo>
                <a:cubicBezTo>
                  <a:pt x="265" y="604"/>
                  <a:pt x="265" y="589"/>
                  <a:pt x="250" y="589"/>
                </a:cubicBezTo>
                <a:close/>
                <a:moveTo>
                  <a:pt x="368" y="589"/>
                </a:moveTo>
                <a:lnTo>
                  <a:pt x="368" y="589"/>
                </a:lnTo>
                <a:cubicBezTo>
                  <a:pt x="353" y="589"/>
                  <a:pt x="353" y="604"/>
                  <a:pt x="353" y="604"/>
                </a:cubicBezTo>
                <a:cubicBezTo>
                  <a:pt x="353" y="619"/>
                  <a:pt x="353" y="634"/>
                  <a:pt x="368" y="634"/>
                </a:cubicBezTo>
                <a:cubicBezTo>
                  <a:pt x="383" y="634"/>
                  <a:pt x="383" y="619"/>
                  <a:pt x="383" y="604"/>
                </a:cubicBezTo>
                <a:cubicBezTo>
                  <a:pt x="383" y="604"/>
                  <a:pt x="383" y="589"/>
                  <a:pt x="368" y="589"/>
                </a:cubicBezTo>
                <a:close/>
                <a:moveTo>
                  <a:pt x="441" y="516"/>
                </a:moveTo>
                <a:lnTo>
                  <a:pt x="441" y="516"/>
                </a:lnTo>
                <a:cubicBezTo>
                  <a:pt x="441" y="516"/>
                  <a:pt x="427" y="516"/>
                  <a:pt x="427" y="530"/>
                </a:cubicBezTo>
                <a:cubicBezTo>
                  <a:pt x="427" y="545"/>
                  <a:pt x="441" y="545"/>
                  <a:pt x="441" y="545"/>
                </a:cubicBezTo>
                <a:cubicBezTo>
                  <a:pt x="457" y="545"/>
                  <a:pt x="471" y="545"/>
                  <a:pt x="471" y="530"/>
                </a:cubicBezTo>
                <a:cubicBezTo>
                  <a:pt x="471" y="516"/>
                  <a:pt x="457" y="516"/>
                  <a:pt x="441" y="516"/>
                </a:cubicBezTo>
                <a:close/>
                <a:moveTo>
                  <a:pt x="441" y="104"/>
                </a:moveTo>
                <a:lnTo>
                  <a:pt x="441" y="104"/>
                </a:lnTo>
                <a:cubicBezTo>
                  <a:pt x="412" y="45"/>
                  <a:pt x="353" y="0"/>
                  <a:pt x="294" y="0"/>
                </a:cubicBezTo>
                <a:cubicBezTo>
                  <a:pt x="191" y="0"/>
                  <a:pt x="118" y="74"/>
                  <a:pt x="118" y="163"/>
                </a:cubicBezTo>
                <a:cubicBezTo>
                  <a:pt x="44" y="177"/>
                  <a:pt x="0" y="251"/>
                  <a:pt x="0" y="310"/>
                </a:cubicBezTo>
                <a:cubicBezTo>
                  <a:pt x="0" y="398"/>
                  <a:pt x="59" y="472"/>
                  <a:pt x="147" y="472"/>
                </a:cubicBezTo>
                <a:lnTo>
                  <a:pt x="441" y="472"/>
                </a:lnTo>
                <a:cubicBezTo>
                  <a:pt x="545" y="472"/>
                  <a:pt x="618" y="383"/>
                  <a:pt x="618" y="280"/>
                </a:cubicBezTo>
                <a:cubicBezTo>
                  <a:pt x="618" y="177"/>
                  <a:pt x="545" y="104"/>
                  <a:pt x="441" y="104"/>
                </a:cubicBezTo>
                <a:close/>
                <a:moveTo>
                  <a:pt x="427" y="427"/>
                </a:moveTo>
                <a:lnTo>
                  <a:pt x="427" y="427"/>
                </a:lnTo>
                <a:lnTo>
                  <a:pt x="177" y="427"/>
                </a:lnTo>
                <a:cubicBezTo>
                  <a:pt x="74" y="427"/>
                  <a:pt x="29" y="354"/>
                  <a:pt x="29" y="310"/>
                </a:cubicBezTo>
                <a:cubicBezTo>
                  <a:pt x="29" y="266"/>
                  <a:pt x="88" y="207"/>
                  <a:pt x="147" y="192"/>
                </a:cubicBezTo>
                <a:cubicBezTo>
                  <a:pt x="147" y="118"/>
                  <a:pt x="206" y="45"/>
                  <a:pt x="294" y="45"/>
                </a:cubicBezTo>
                <a:cubicBezTo>
                  <a:pt x="353" y="45"/>
                  <a:pt x="398" y="74"/>
                  <a:pt x="412" y="133"/>
                </a:cubicBezTo>
                <a:cubicBezTo>
                  <a:pt x="515" y="133"/>
                  <a:pt x="589" y="192"/>
                  <a:pt x="589" y="280"/>
                </a:cubicBezTo>
                <a:cubicBezTo>
                  <a:pt x="589" y="354"/>
                  <a:pt x="530" y="427"/>
                  <a:pt x="427" y="427"/>
                </a:cubicBezTo>
                <a:close/>
              </a:path>
            </a:pathLst>
          </a:custGeom>
          <a:solidFill>
            <a:srgbClr val="350606"/>
          </a:solidFill>
          <a:ln w="19050">
            <a:solidFill>
              <a:srgbClr val="350606"/>
            </a:solidFill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Freeform 177">
            <a:extLst>
              <a:ext uri="{FF2B5EF4-FFF2-40B4-BE49-F238E27FC236}">
                <a16:creationId xmlns:a16="http://schemas.microsoft.com/office/drawing/2014/main" id="{1488E23A-54EC-4D67-A8FD-51390D2CE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400" y="4156746"/>
            <a:ext cx="522684" cy="512118"/>
          </a:xfrm>
          <a:custGeom>
            <a:avLst/>
            <a:gdLst>
              <a:gd name="T0" fmla="*/ 227610 w 649"/>
              <a:gd name="T1" fmla="*/ 10787 h 649"/>
              <a:gd name="T2" fmla="*/ 227610 w 649"/>
              <a:gd name="T3" fmla="*/ 10787 h 649"/>
              <a:gd name="T4" fmla="*/ 190574 w 649"/>
              <a:gd name="T5" fmla="*/ 10787 h 649"/>
              <a:gd name="T6" fmla="*/ 148144 w 649"/>
              <a:gd name="T7" fmla="*/ 58610 h 649"/>
              <a:gd name="T8" fmla="*/ 63644 w 649"/>
              <a:gd name="T9" fmla="*/ 26608 h 649"/>
              <a:gd name="T10" fmla="*/ 37036 w 649"/>
              <a:gd name="T11" fmla="*/ 32002 h 649"/>
              <a:gd name="T12" fmla="*/ 37036 w 649"/>
              <a:gd name="T13" fmla="*/ 63644 h 649"/>
              <a:gd name="T14" fmla="*/ 95287 w 649"/>
              <a:gd name="T15" fmla="*/ 111467 h 649"/>
              <a:gd name="T16" fmla="*/ 58251 w 649"/>
              <a:gd name="T17" fmla="*/ 148503 h 649"/>
              <a:gd name="T18" fmla="*/ 21215 w 649"/>
              <a:gd name="T19" fmla="*/ 137716 h 649"/>
              <a:gd name="T20" fmla="*/ 10428 w 649"/>
              <a:gd name="T21" fmla="*/ 143110 h 649"/>
              <a:gd name="T22" fmla="*/ 5394 w 649"/>
              <a:gd name="T23" fmla="*/ 158931 h 649"/>
              <a:gd name="T24" fmla="*/ 47464 w 649"/>
              <a:gd name="T25" fmla="*/ 190573 h 649"/>
              <a:gd name="T26" fmla="*/ 79466 w 649"/>
              <a:gd name="T27" fmla="*/ 227968 h 649"/>
              <a:gd name="T28" fmla="*/ 95287 w 649"/>
              <a:gd name="T29" fmla="*/ 222575 h 649"/>
              <a:gd name="T30" fmla="*/ 95287 w 649"/>
              <a:gd name="T31" fmla="*/ 211788 h 649"/>
              <a:gd name="T32" fmla="*/ 89893 w 649"/>
              <a:gd name="T33" fmla="*/ 180145 h 649"/>
              <a:gd name="T34" fmla="*/ 126929 w 649"/>
              <a:gd name="T35" fmla="*/ 143110 h 649"/>
              <a:gd name="T36" fmla="*/ 174753 w 649"/>
              <a:gd name="T37" fmla="*/ 201360 h 649"/>
              <a:gd name="T38" fmla="*/ 206395 w 649"/>
              <a:gd name="T39" fmla="*/ 201360 h 649"/>
              <a:gd name="T40" fmla="*/ 211789 w 649"/>
              <a:gd name="T41" fmla="*/ 174752 h 649"/>
              <a:gd name="T42" fmla="*/ 179787 w 649"/>
              <a:gd name="T43" fmla="*/ 90252 h 649"/>
              <a:gd name="T44" fmla="*/ 222216 w 649"/>
              <a:gd name="T45" fmla="*/ 42429 h 649"/>
              <a:gd name="T46" fmla="*/ 227610 w 649"/>
              <a:gd name="T47" fmla="*/ 10787 h 649"/>
              <a:gd name="T48" fmla="*/ 216823 w 649"/>
              <a:gd name="T49" fmla="*/ 37395 h 649"/>
              <a:gd name="T50" fmla="*/ 216823 w 649"/>
              <a:gd name="T51" fmla="*/ 37395 h 649"/>
              <a:gd name="T52" fmla="*/ 163965 w 649"/>
              <a:gd name="T53" fmla="*/ 90252 h 649"/>
              <a:gd name="T54" fmla="*/ 195967 w 649"/>
              <a:gd name="T55" fmla="*/ 174752 h 649"/>
              <a:gd name="T56" fmla="*/ 195967 w 649"/>
              <a:gd name="T57" fmla="*/ 190573 h 649"/>
              <a:gd name="T58" fmla="*/ 179787 w 649"/>
              <a:gd name="T59" fmla="*/ 190573 h 649"/>
              <a:gd name="T60" fmla="*/ 132323 w 649"/>
              <a:gd name="T61" fmla="*/ 121895 h 649"/>
              <a:gd name="T62" fmla="*/ 74072 w 649"/>
              <a:gd name="T63" fmla="*/ 174752 h 649"/>
              <a:gd name="T64" fmla="*/ 84859 w 649"/>
              <a:gd name="T65" fmla="*/ 211788 h 649"/>
              <a:gd name="T66" fmla="*/ 58251 w 649"/>
              <a:gd name="T67" fmla="*/ 180145 h 649"/>
              <a:gd name="T68" fmla="*/ 21215 w 649"/>
              <a:gd name="T69" fmla="*/ 153537 h 649"/>
              <a:gd name="T70" fmla="*/ 58251 w 649"/>
              <a:gd name="T71" fmla="*/ 164324 h 649"/>
              <a:gd name="T72" fmla="*/ 116502 w 649"/>
              <a:gd name="T73" fmla="*/ 106074 h 649"/>
              <a:gd name="T74" fmla="*/ 47464 w 649"/>
              <a:gd name="T75" fmla="*/ 52857 h 649"/>
              <a:gd name="T76" fmla="*/ 47464 w 649"/>
              <a:gd name="T77" fmla="*/ 42429 h 649"/>
              <a:gd name="T78" fmla="*/ 63644 w 649"/>
              <a:gd name="T79" fmla="*/ 42429 h 649"/>
              <a:gd name="T80" fmla="*/ 148144 w 649"/>
              <a:gd name="T81" fmla="*/ 74072 h 649"/>
              <a:gd name="T82" fmla="*/ 201001 w 649"/>
              <a:gd name="T83" fmla="*/ 21215 h 649"/>
              <a:gd name="T84" fmla="*/ 216823 w 649"/>
              <a:gd name="T85" fmla="*/ 21215 h 649"/>
              <a:gd name="T86" fmla="*/ 216823 w 649"/>
              <a:gd name="T87" fmla="*/ 37395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rgbClr val="4F0808"/>
          </a:solidFill>
          <a:ln w="19050">
            <a:solidFill>
              <a:srgbClr val="4F0808"/>
            </a:solidFill>
          </a:ln>
          <a:effec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2C52C0-4891-480C-BA10-56B7B6FD7FA0}"/>
              </a:ext>
            </a:extLst>
          </p:cNvPr>
          <p:cNvGrpSpPr/>
          <p:nvPr/>
        </p:nvGrpSpPr>
        <p:grpSpPr>
          <a:xfrm>
            <a:off x="8050127" y="4147252"/>
            <a:ext cx="408073" cy="549480"/>
            <a:chOff x="7192963" y="2706688"/>
            <a:chExt cx="268288" cy="360363"/>
          </a:xfrm>
          <a:solidFill>
            <a:srgbClr val="690B0B"/>
          </a:solidFill>
        </p:grpSpPr>
        <p:sp>
          <p:nvSpPr>
            <p:cNvPr id="40" name="Freeform 141">
              <a:extLst>
                <a:ext uri="{FF2B5EF4-FFF2-40B4-BE49-F238E27FC236}">
                  <a16:creationId xmlns:a16="http://schemas.microsoft.com/office/drawing/2014/main" id="{66F2B54E-1B52-4B53-A322-4DA684FA6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9638" y="2771776"/>
              <a:ext cx="134938" cy="134938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46" y="23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23" y="46"/>
                </a:cxn>
                <a:cxn ang="0">
                  <a:pos x="23" y="4"/>
                </a:cxn>
                <a:cxn ang="0">
                  <a:pos x="42" y="23"/>
                </a:cxn>
                <a:cxn ang="0">
                  <a:pos x="23" y="42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6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lose/>
                  <a:moveTo>
                    <a:pt x="23" y="4"/>
                  </a:moveTo>
                  <a:cubicBezTo>
                    <a:pt x="33" y="4"/>
                    <a:pt x="42" y="13"/>
                    <a:pt x="42" y="23"/>
                  </a:cubicBezTo>
                  <a:cubicBezTo>
                    <a:pt x="42" y="34"/>
                    <a:pt x="33" y="42"/>
                    <a:pt x="23" y="42"/>
                  </a:cubicBezTo>
                  <a:cubicBezTo>
                    <a:pt x="12" y="42"/>
                    <a:pt x="4" y="34"/>
                    <a:pt x="4" y="23"/>
                  </a:cubicBezTo>
                  <a:cubicBezTo>
                    <a:pt x="4" y="13"/>
                    <a:pt x="12" y="4"/>
                    <a:pt x="23" y="4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</a:path>
              </a:pathLst>
            </a:custGeom>
            <a:grpFill/>
            <a:ln w="19050">
              <a:solidFill>
                <a:srgbClr val="690B0B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1" name="Freeform 142">
              <a:extLst>
                <a:ext uri="{FF2B5EF4-FFF2-40B4-BE49-F238E27FC236}">
                  <a16:creationId xmlns:a16="http://schemas.microsoft.com/office/drawing/2014/main" id="{B3E1D272-3FBE-4515-88F9-6A3E3D20E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963" y="2706688"/>
              <a:ext cx="268288" cy="36036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46"/>
                </a:cxn>
                <a:cxn ang="0">
                  <a:pos x="40" y="120"/>
                </a:cxn>
                <a:cxn ang="0">
                  <a:pos x="46" y="123"/>
                </a:cxn>
                <a:cxn ang="0">
                  <a:pos x="46" y="123"/>
                </a:cxn>
                <a:cxn ang="0">
                  <a:pos x="52" y="120"/>
                </a:cxn>
                <a:cxn ang="0">
                  <a:pos x="92" y="46"/>
                </a:cxn>
                <a:cxn ang="0">
                  <a:pos x="46" y="0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5" y="115"/>
                </a:cxn>
                <a:cxn ang="0">
                  <a:pos x="7" y="46"/>
                </a:cxn>
                <a:cxn ang="0">
                  <a:pos x="46" y="8"/>
                </a:cxn>
                <a:cxn ang="0">
                  <a:pos x="84" y="46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6" y="115"/>
                </a:cxn>
              </a:cxnLst>
              <a:rect l="0" t="0" r="r" b="b"/>
              <a:pathLst>
                <a:path w="92" h="123">
                  <a:moveTo>
                    <a:pt x="46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3" y="101"/>
                    <a:pt x="40" y="120"/>
                  </a:cubicBezTo>
                  <a:cubicBezTo>
                    <a:pt x="40" y="120"/>
                    <a:pt x="42" y="123"/>
                    <a:pt x="46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9" y="123"/>
                    <a:pt x="52" y="120"/>
                    <a:pt x="52" y="120"/>
                  </a:cubicBezTo>
                  <a:cubicBezTo>
                    <a:pt x="69" y="101"/>
                    <a:pt x="92" y="73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5" y="115"/>
                    <a:pt x="45" y="115"/>
                  </a:cubicBezTo>
                  <a:cubicBezTo>
                    <a:pt x="31" y="98"/>
                    <a:pt x="7" y="71"/>
                    <a:pt x="7" y="46"/>
                  </a:cubicBezTo>
                  <a:cubicBezTo>
                    <a:pt x="7" y="25"/>
                    <a:pt x="25" y="8"/>
                    <a:pt x="46" y="8"/>
                  </a:cubicBezTo>
                  <a:cubicBezTo>
                    <a:pt x="67" y="8"/>
                    <a:pt x="84" y="25"/>
                    <a:pt x="84" y="46"/>
                  </a:cubicBezTo>
                  <a:cubicBezTo>
                    <a:pt x="84" y="71"/>
                    <a:pt x="60" y="98"/>
                    <a:pt x="46" y="115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</a:path>
              </a:pathLst>
            </a:custGeom>
            <a:grpFill/>
            <a:ln w="19050">
              <a:solidFill>
                <a:srgbClr val="690B0B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649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5" y="1647484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AIRLINES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brief description of the data here and maybe list an interesting fact or two.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2966D-7CB5-4576-B09E-5312B5C7F745}"/>
              </a:ext>
            </a:extLst>
          </p:cNvPr>
          <p:cNvSpPr/>
          <p:nvPr/>
        </p:nvSpPr>
        <p:spPr>
          <a:xfrm>
            <a:off x="1482276" y="5008463"/>
            <a:ext cx="591235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3B8827-7C0C-4334-8231-33C0D629D322}"/>
              </a:ext>
            </a:extLst>
          </p:cNvPr>
          <p:cNvSpPr/>
          <p:nvPr/>
        </p:nvSpPr>
        <p:spPr>
          <a:xfrm>
            <a:off x="1488262" y="4664943"/>
            <a:ext cx="2034087" cy="157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040A1-B7C0-4CA8-ABE0-F4FC915A0F63}"/>
              </a:ext>
            </a:extLst>
          </p:cNvPr>
          <p:cNvSpPr/>
          <p:nvPr/>
        </p:nvSpPr>
        <p:spPr>
          <a:xfrm>
            <a:off x="595323" y="4524912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Ontime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9DFD3A-2810-4951-A900-2DBA1A0B03F4}"/>
              </a:ext>
            </a:extLst>
          </p:cNvPr>
          <p:cNvSpPr/>
          <p:nvPr/>
        </p:nvSpPr>
        <p:spPr>
          <a:xfrm>
            <a:off x="620477" y="4870679"/>
            <a:ext cx="89293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8A9B6-CDA4-4EFB-9C7C-4E16F77196AA}"/>
              </a:ext>
            </a:extLst>
          </p:cNvPr>
          <p:cNvSpPr/>
          <p:nvPr/>
        </p:nvSpPr>
        <p:spPr>
          <a:xfrm>
            <a:off x="3698039" y="4481041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3734D1-B221-4655-8E43-B1A2D978B55A}"/>
              </a:ext>
            </a:extLst>
          </p:cNvPr>
          <p:cNvSpPr/>
          <p:nvPr/>
        </p:nvSpPr>
        <p:spPr>
          <a:xfrm>
            <a:off x="3704325" y="4816545"/>
            <a:ext cx="64140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FLIGHT INFORMATION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148BE-8945-4376-AF74-F4439AEE22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04E786-C570-41A8-925C-F0DBBEC6C0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2159456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Redbiz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51515"/>
      </a:accent1>
      <a:accent2>
        <a:srgbClr val="A31111"/>
      </a:accent2>
      <a:accent3>
        <a:srgbClr val="840E0E"/>
      </a:accent3>
      <a:accent4>
        <a:srgbClr val="690B0B"/>
      </a:accent4>
      <a:accent5>
        <a:srgbClr val="530909"/>
      </a:accent5>
      <a:accent6>
        <a:srgbClr val="380606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1000</Words>
  <Application>Microsoft Office PowerPoint</Application>
  <PresentationFormat>Widescreen</PresentationFormat>
  <Paragraphs>174</Paragraphs>
  <Slides>21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Montserrat</vt:lpstr>
      <vt:lpstr>Open Sans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aqr</dc:creator>
  <cp:lastModifiedBy>Cris Benge</cp:lastModifiedBy>
  <cp:revision>100</cp:revision>
  <dcterms:created xsi:type="dcterms:W3CDTF">2020-06-24T03:06:37Z</dcterms:created>
  <dcterms:modified xsi:type="dcterms:W3CDTF">2020-11-28T03:47:09Z</dcterms:modified>
</cp:coreProperties>
</file>